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82FA3-3477-C249-A686-A2D02536A73C}" v="40" dt="2022-01-04T11:52:03.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94"/>
  </p:normalViewPr>
  <p:slideViewPr>
    <p:cSldViewPr snapToGrid="0" snapToObjects="1">
      <p:cViewPr varScale="1">
        <p:scale>
          <a:sx n="98" d="100"/>
          <a:sy n="98"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eddell" userId="110a65c0-6997-4f02-b73d-02d85271eaf3" providerId="ADAL" clId="{E1195D96-FF04-7B4E-B544-776F737D5FD4}"/>
    <pc:docChg chg="undo redo custSel modSld">
      <pc:chgData name="Ben Weddell" userId="110a65c0-6997-4f02-b73d-02d85271eaf3" providerId="ADAL" clId="{E1195D96-FF04-7B4E-B544-776F737D5FD4}" dt="2021-12-22T12:58:08.146" v="24"/>
      <pc:docMkLst>
        <pc:docMk/>
      </pc:docMkLst>
      <pc:sldChg chg="modSp mod">
        <pc:chgData name="Ben Weddell" userId="110a65c0-6997-4f02-b73d-02d85271eaf3" providerId="ADAL" clId="{E1195D96-FF04-7B4E-B544-776F737D5FD4}" dt="2021-12-15T15:57:42.607" v="17"/>
        <pc:sldMkLst>
          <pc:docMk/>
          <pc:sldMk cId="1946503578" sldId="256"/>
        </pc:sldMkLst>
        <pc:spChg chg="mod">
          <ac:chgData name="Ben Weddell" userId="110a65c0-6997-4f02-b73d-02d85271eaf3" providerId="ADAL" clId="{E1195D96-FF04-7B4E-B544-776F737D5FD4}" dt="2021-12-15T15:57:42.607" v="17"/>
          <ac:spMkLst>
            <pc:docMk/>
            <pc:sldMk cId="1946503578" sldId="256"/>
            <ac:spMk id="51" creationId="{9F5DAA62-69DC-1E44-825E-8D1B6784BBD8}"/>
          </ac:spMkLst>
        </pc:spChg>
      </pc:sldChg>
      <pc:sldChg chg="addSp delSp modSp mod">
        <pc:chgData name="Ben Weddell" userId="110a65c0-6997-4f02-b73d-02d85271eaf3" providerId="ADAL" clId="{E1195D96-FF04-7B4E-B544-776F737D5FD4}" dt="2021-12-22T12:58:08.146" v="24"/>
        <pc:sldMkLst>
          <pc:docMk/>
          <pc:sldMk cId="2926660678" sldId="261"/>
        </pc:sldMkLst>
        <pc:spChg chg="del">
          <ac:chgData name="Ben Weddell" userId="110a65c0-6997-4f02-b73d-02d85271eaf3" providerId="ADAL" clId="{E1195D96-FF04-7B4E-B544-776F737D5FD4}" dt="2021-12-22T12:58:02.163" v="23" actId="478"/>
          <ac:spMkLst>
            <pc:docMk/>
            <pc:sldMk cId="2926660678" sldId="261"/>
            <ac:spMk id="3" creationId="{1E9900F7-19F3-A540-BFEA-21846EBF9C58}"/>
          </ac:spMkLst>
        </pc:spChg>
        <pc:spChg chg="add mod">
          <ac:chgData name="Ben Weddell" userId="110a65c0-6997-4f02-b73d-02d85271eaf3" providerId="ADAL" clId="{E1195D96-FF04-7B4E-B544-776F737D5FD4}" dt="2021-12-22T12:58:08.146" v="24"/>
          <ac:spMkLst>
            <pc:docMk/>
            <pc:sldMk cId="2926660678" sldId="261"/>
            <ac:spMk id="6" creationId="{C98E8255-2073-FF45-86FA-0C6BED8BB64A}"/>
          </ac:spMkLst>
        </pc:spChg>
        <pc:spChg chg="add mod">
          <ac:chgData name="Ben Weddell" userId="110a65c0-6997-4f02-b73d-02d85271eaf3" providerId="ADAL" clId="{E1195D96-FF04-7B4E-B544-776F737D5FD4}" dt="2021-12-22T12:58:08.146" v="24"/>
          <ac:spMkLst>
            <pc:docMk/>
            <pc:sldMk cId="2926660678" sldId="261"/>
            <ac:spMk id="8" creationId="{E0A17097-AD01-0844-AF9B-1F8BE930586A}"/>
          </ac:spMkLst>
        </pc:spChg>
        <pc:spChg chg="add mod">
          <ac:chgData name="Ben Weddell" userId="110a65c0-6997-4f02-b73d-02d85271eaf3" providerId="ADAL" clId="{E1195D96-FF04-7B4E-B544-776F737D5FD4}" dt="2021-12-22T12:58:08.146" v="24"/>
          <ac:spMkLst>
            <pc:docMk/>
            <pc:sldMk cId="2926660678" sldId="261"/>
            <ac:spMk id="9" creationId="{4919E78D-BE88-414F-960A-106286C0072D}"/>
          </ac:spMkLst>
        </pc:spChg>
      </pc:sldChg>
      <pc:sldChg chg="addSp delSp modSp">
        <pc:chgData name="Ben Weddell" userId="110a65c0-6997-4f02-b73d-02d85271eaf3" providerId="ADAL" clId="{E1195D96-FF04-7B4E-B544-776F737D5FD4}" dt="2021-12-20T12:31:50.020" v="22" actId="1076"/>
        <pc:sldMkLst>
          <pc:docMk/>
          <pc:sldMk cId="285631639" sldId="264"/>
        </pc:sldMkLst>
        <pc:picChg chg="add del mod">
          <ac:chgData name="Ben Weddell" userId="110a65c0-6997-4f02-b73d-02d85271eaf3" providerId="ADAL" clId="{E1195D96-FF04-7B4E-B544-776F737D5FD4}" dt="2021-12-20T12:31:44.779" v="21" actId="478"/>
          <ac:picMkLst>
            <pc:docMk/>
            <pc:sldMk cId="285631639" sldId="264"/>
            <ac:picMk id="10" creationId="{01543426-28FD-264D-9CAA-F3B2E69791F1}"/>
          </ac:picMkLst>
        </pc:picChg>
        <pc:picChg chg="add mod">
          <ac:chgData name="Ben Weddell" userId="110a65c0-6997-4f02-b73d-02d85271eaf3" providerId="ADAL" clId="{E1195D96-FF04-7B4E-B544-776F737D5FD4}" dt="2021-12-20T12:31:50.020" v="22" actId="1076"/>
          <ac:picMkLst>
            <pc:docMk/>
            <pc:sldMk cId="285631639" sldId="264"/>
            <ac:picMk id="11" creationId="{C0E0FA94-79B5-804F-8E2F-CE9E44CF481A}"/>
          </ac:picMkLst>
        </pc:picChg>
        <pc:picChg chg="del">
          <ac:chgData name="Ben Weddell" userId="110a65c0-6997-4f02-b73d-02d85271eaf3" providerId="ADAL" clId="{E1195D96-FF04-7B4E-B544-776F737D5FD4}" dt="2021-12-20T12:31:37.601" v="18" actId="478"/>
          <ac:picMkLst>
            <pc:docMk/>
            <pc:sldMk cId="285631639" sldId="264"/>
            <ac:picMk id="17410" creationId="{71D622E8-8594-EA4B-8124-9A14B775CAD2}"/>
          </ac:picMkLst>
        </pc:picChg>
      </pc:sldChg>
    </pc:docChg>
  </pc:docChgLst>
  <pc:docChgLst>
    <pc:chgData name="Ben Weddell" userId="110a65c0-6997-4f02-b73d-02d85271eaf3" providerId="ADAL" clId="{88B82FA3-3477-C249-A686-A2D02536A73C}"/>
    <pc:docChg chg="modSld modMainMaster">
      <pc:chgData name="Ben Weddell" userId="110a65c0-6997-4f02-b73d-02d85271eaf3" providerId="ADAL" clId="{88B82FA3-3477-C249-A686-A2D02536A73C}" dt="2022-01-04T11:52:41.397" v="54" actId="1037"/>
      <pc:docMkLst>
        <pc:docMk/>
      </pc:docMkLst>
      <pc:sldChg chg="setBg">
        <pc:chgData name="Ben Weddell" userId="110a65c0-6997-4f02-b73d-02d85271eaf3" providerId="ADAL" clId="{88B82FA3-3477-C249-A686-A2D02536A73C}" dt="2022-01-04T11:52:03.891" v="44"/>
        <pc:sldMkLst>
          <pc:docMk/>
          <pc:sldMk cId="1946503578" sldId="256"/>
        </pc:sldMkLst>
      </pc:sldChg>
      <pc:sldChg chg="addSp modSp mod setBg">
        <pc:chgData name="Ben Weddell" userId="110a65c0-6997-4f02-b73d-02d85271eaf3" providerId="ADAL" clId="{88B82FA3-3477-C249-A686-A2D02536A73C}" dt="2022-01-04T11:51:45.517" v="42"/>
        <pc:sldMkLst>
          <pc:docMk/>
          <pc:sldMk cId="3810271207" sldId="257"/>
        </pc:sldMkLst>
        <pc:picChg chg="add mod">
          <ac:chgData name="Ben Weddell" userId="110a65c0-6997-4f02-b73d-02d85271eaf3" providerId="ADAL" clId="{88B82FA3-3477-C249-A686-A2D02536A73C}" dt="2021-12-22T13:06:34.227" v="5" actId="14100"/>
          <ac:picMkLst>
            <pc:docMk/>
            <pc:sldMk cId="3810271207" sldId="257"/>
            <ac:picMk id="2" creationId="{67A57465-C915-764C-BFB6-0DBAC880C844}"/>
          </ac:picMkLst>
        </pc:picChg>
      </pc:sldChg>
      <pc:sldChg chg="modSp mod">
        <pc:chgData name="Ben Weddell" userId="110a65c0-6997-4f02-b73d-02d85271eaf3" providerId="ADAL" clId="{88B82FA3-3477-C249-A686-A2D02536A73C}" dt="2022-01-04T11:52:41.397" v="54" actId="1037"/>
        <pc:sldMkLst>
          <pc:docMk/>
          <pc:sldMk cId="4004169626" sldId="267"/>
        </pc:sldMkLst>
        <pc:spChg chg="mod">
          <ac:chgData name="Ben Weddell" userId="110a65c0-6997-4f02-b73d-02d85271eaf3" providerId="ADAL" clId="{88B82FA3-3477-C249-A686-A2D02536A73C}" dt="2022-01-04T11:52:34.860" v="49" actId="1076"/>
          <ac:spMkLst>
            <pc:docMk/>
            <pc:sldMk cId="4004169626" sldId="267"/>
            <ac:spMk id="16" creationId="{8EAD8DA5-59B3-364B-B7A5-A25570207893}"/>
          </ac:spMkLst>
        </pc:spChg>
        <pc:spChg chg="mod">
          <ac:chgData name="Ben Weddell" userId="110a65c0-6997-4f02-b73d-02d85271eaf3" providerId="ADAL" clId="{88B82FA3-3477-C249-A686-A2D02536A73C}" dt="2022-01-04T11:52:41.397" v="54" actId="1037"/>
          <ac:spMkLst>
            <pc:docMk/>
            <pc:sldMk cId="4004169626" sldId="267"/>
            <ac:spMk id="17" creationId="{024AB5A4-7269-B349-877B-9C73D249EC92}"/>
          </ac:spMkLst>
        </pc:spChg>
        <pc:grpChg chg="mod">
          <ac:chgData name="Ben Weddell" userId="110a65c0-6997-4f02-b73d-02d85271eaf3" providerId="ADAL" clId="{88B82FA3-3477-C249-A686-A2D02536A73C}" dt="2022-01-04T11:52:25.529" v="45" actId="1076"/>
          <ac:grpSpMkLst>
            <pc:docMk/>
            <pc:sldMk cId="4004169626" sldId="267"/>
            <ac:grpSpMk id="2" creationId="{0935BBBA-A541-3940-822E-D45F414B433A}"/>
          </ac:grpSpMkLst>
        </pc:grpChg>
      </pc:sldChg>
      <pc:sldMasterChg chg="setBg modSldLayout">
        <pc:chgData name="Ben Weddell" userId="110a65c0-6997-4f02-b73d-02d85271eaf3" providerId="ADAL" clId="{88B82FA3-3477-C249-A686-A2D02536A73C}" dt="2022-01-04T11:51:45.517" v="42"/>
        <pc:sldMasterMkLst>
          <pc:docMk/>
          <pc:sldMasterMk cId="1655533694" sldId="2147483648"/>
        </pc:sldMasterMkLst>
        <pc:sldLayoutChg chg="setBg">
          <pc:chgData name="Ben Weddell" userId="110a65c0-6997-4f02-b73d-02d85271eaf3" providerId="ADAL" clId="{88B82FA3-3477-C249-A686-A2D02536A73C}" dt="2022-01-04T11:51:45.517" v="42"/>
          <pc:sldLayoutMkLst>
            <pc:docMk/>
            <pc:sldMasterMk cId="1655533694" sldId="2147483648"/>
            <pc:sldLayoutMk cId="2492016334" sldId="2147483649"/>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497961605" sldId="2147483650"/>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270532094" sldId="2147483651"/>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171197913" sldId="2147483652"/>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1290407696" sldId="2147483653"/>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423598102" sldId="2147483654"/>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3129507446" sldId="2147483655"/>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3178828153" sldId="2147483656"/>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978181178" sldId="2147483657"/>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90554410" sldId="2147483658"/>
          </pc:sldLayoutMkLst>
        </pc:sldLayoutChg>
        <pc:sldLayoutChg chg="setBg">
          <pc:chgData name="Ben Weddell" userId="110a65c0-6997-4f02-b73d-02d85271eaf3" providerId="ADAL" clId="{88B82FA3-3477-C249-A686-A2D02536A73C}" dt="2022-01-04T11:51:45.517" v="42"/>
          <pc:sldLayoutMkLst>
            <pc:docMk/>
            <pc:sldMasterMk cId="1655533694" sldId="2147483648"/>
            <pc:sldLayoutMk cId="202328943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D712-938D-2040-96F7-60F595DF8181}" type="datetimeFigureOut">
              <a:rPr lang="en-US" smtClean="0"/>
              <a:t>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A0359-C207-6640-A7AC-E2FA81CAB2AC}" type="slidenum">
              <a:rPr lang="en-US" smtClean="0"/>
              <a:t>‹#›</a:t>
            </a:fld>
            <a:endParaRPr lang="en-US"/>
          </a:p>
        </p:txBody>
      </p:sp>
    </p:spTree>
    <p:extLst>
      <p:ext uri="{BB962C8B-B14F-4D97-AF65-F5344CB8AC3E}">
        <p14:creationId xmlns:p14="http://schemas.microsoft.com/office/powerpoint/2010/main" val="8445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a:t>
            </a:fld>
            <a:endParaRPr lang="en-US"/>
          </a:p>
        </p:txBody>
      </p:sp>
    </p:spTree>
    <p:extLst>
      <p:ext uri="{BB962C8B-B14F-4D97-AF65-F5344CB8AC3E}">
        <p14:creationId xmlns:p14="http://schemas.microsoft.com/office/powerpoint/2010/main" val="345174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2</a:t>
            </a:fld>
            <a:endParaRPr lang="en-US"/>
          </a:p>
        </p:txBody>
      </p:sp>
    </p:spTree>
    <p:extLst>
      <p:ext uri="{BB962C8B-B14F-4D97-AF65-F5344CB8AC3E}">
        <p14:creationId xmlns:p14="http://schemas.microsoft.com/office/powerpoint/2010/main" val="54801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3</a:t>
            </a:fld>
            <a:endParaRPr lang="en-US"/>
          </a:p>
        </p:txBody>
      </p:sp>
    </p:spTree>
    <p:extLst>
      <p:ext uri="{BB962C8B-B14F-4D97-AF65-F5344CB8AC3E}">
        <p14:creationId xmlns:p14="http://schemas.microsoft.com/office/powerpoint/2010/main" val="277258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7</a:t>
            </a:fld>
            <a:endParaRPr lang="en-US"/>
          </a:p>
        </p:txBody>
      </p:sp>
    </p:spTree>
    <p:extLst>
      <p:ext uri="{BB962C8B-B14F-4D97-AF65-F5344CB8AC3E}">
        <p14:creationId xmlns:p14="http://schemas.microsoft.com/office/powerpoint/2010/main" val="367945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8</a:t>
            </a:fld>
            <a:endParaRPr lang="en-US"/>
          </a:p>
        </p:txBody>
      </p:sp>
    </p:spTree>
    <p:extLst>
      <p:ext uri="{BB962C8B-B14F-4D97-AF65-F5344CB8AC3E}">
        <p14:creationId xmlns:p14="http://schemas.microsoft.com/office/powerpoint/2010/main" val="46392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9</a:t>
            </a:fld>
            <a:endParaRPr lang="en-US"/>
          </a:p>
        </p:txBody>
      </p:sp>
    </p:spTree>
    <p:extLst>
      <p:ext uri="{BB962C8B-B14F-4D97-AF65-F5344CB8AC3E}">
        <p14:creationId xmlns:p14="http://schemas.microsoft.com/office/powerpoint/2010/main" val="145943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10</a:t>
            </a:fld>
            <a:endParaRPr lang="en-US"/>
          </a:p>
        </p:txBody>
      </p:sp>
    </p:spTree>
    <p:extLst>
      <p:ext uri="{BB962C8B-B14F-4D97-AF65-F5344CB8AC3E}">
        <p14:creationId xmlns:p14="http://schemas.microsoft.com/office/powerpoint/2010/main" val="78222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11</a:t>
            </a:fld>
            <a:endParaRPr lang="en-US"/>
          </a:p>
        </p:txBody>
      </p:sp>
    </p:spTree>
    <p:extLst>
      <p:ext uri="{BB962C8B-B14F-4D97-AF65-F5344CB8AC3E}">
        <p14:creationId xmlns:p14="http://schemas.microsoft.com/office/powerpoint/2010/main" val="57573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636D-E179-954F-AA57-88513786B7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4F74487-C1A6-C84B-887D-8206BB48F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26459-4ACE-D24F-B4BC-4EFBDF047303}"/>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7B3E76A3-B115-2141-94EB-CE9C60DF9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EA4E7-49F1-7843-835A-A1544F35D434}"/>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20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DA4-0116-C14F-9C32-28626A1857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4808A-3966-CB42-8A21-440BAA715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841DA8-A3C7-9347-A76D-412E60BEDFF7}"/>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2DECF6C5-BC2D-BC4C-9404-6298A99E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33F3B-C359-FA44-A1E5-4E9CB6455E78}"/>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05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EA35E-535A-BB40-AA7B-18C6E47F5F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03598-D9AF-DC4B-8FA3-09E5A8D02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8AE925-CE1F-134E-988E-391ACD92C91B}"/>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8318DD87-D49A-C64A-A71E-2F9EA7F2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CF3FB-2596-7349-A0E9-CFAA2FDB48CC}"/>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0232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0EF7-1B91-3A4A-972A-3352E88BF5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25DC4A-2F5B-6F44-AB62-4EC9DB3D2A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7F309-7C5F-6A46-B911-96BC011E09E7}"/>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3A5D9BA8-CDBB-B54C-82A7-ED72ED74C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9291-92A3-D847-9C14-5E89C76700DF}"/>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79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324-FB8D-1B47-A966-BA9C019851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76238-DC21-C346-9E6C-9D72A88D5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DA4E14-D927-7A40-9F4C-5EBAA386342C}"/>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50A40FF6-2F5E-524E-A623-11E206F8F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8E4C4-6D2B-664B-BBC6-FA8BEF3DB277}"/>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27053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A545-FEE9-8D40-B24B-128F009F4B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9A4B16-F41B-0840-8323-AD8D4F0B44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371BB-A35B-4744-B2CE-D6D5DA05C7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B6831B-A168-E44B-875E-9DD121BDD995}"/>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E3B1D386-0EF5-654D-872E-3E311B4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D4C2F-FF36-A84B-8098-9DD904C564B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1711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3182-A72F-4E4C-B0B0-17D5ABC9A4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6B389A-1204-2148-A069-D8527B5C0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0A60BD-20E0-3448-B4CA-BD8E4B3EF7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47990C-A1AB-E849-A102-9621AFB35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D909C1-C6B4-0141-9C60-CB1F61B06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1261F5-03C3-1541-832E-6D855C64AFA2}"/>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8" name="Footer Placeholder 7">
            <a:extLst>
              <a:ext uri="{FF2B5EF4-FFF2-40B4-BE49-F238E27FC236}">
                <a16:creationId xmlns:a16="http://schemas.microsoft.com/office/drawing/2014/main" id="{C097FC53-3478-154E-87F9-27C290EEB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1A316-8E37-8F44-BEBE-76AAF59D9E1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12904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CA82-87CE-0441-9E7A-FDBE27049B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2BEA6C-2CF7-C64C-9914-976683B5426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4" name="Footer Placeholder 3">
            <a:extLst>
              <a:ext uri="{FF2B5EF4-FFF2-40B4-BE49-F238E27FC236}">
                <a16:creationId xmlns:a16="http://schemas.microsoft.com/office/drawing/2014/main" id="{63C57AFC-B659-5746-98D3-74410BE85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2C87E-5286-D94C-9E39-886450F6B4BA}"/>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42359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0E023-70CE-8448-9CC2-5F84BDEC4C3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3" name="Footer Placeholder 2">
            <a:extLst>
              <a:ext uri="{FF2B5EF4-FFF2-40B4-BE49-F238E27FC236}">
                <a16:creationId xmlns:a16="http://schemas.microsoft.com/office/drawing/2014/main" id="{06B781C9-0CDD-D746-911F-DD5E7FA727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46549-AA93-1744-9F1A-8A8AC2189935}"/>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2950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A83-8934-AD44-AD65-F4C28CF4AB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FB860-CD31-114D-86CA-4E2C3623A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4C0197-BA88-5C45-983C-6EDAB4DC5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9F895B-2B3D-4742-9292-5D1BAAF705C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311ED0F0-491D-3A44-B574-C7DB1C77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2E81-1A85-114F-BC63-89D940B06B86}"/>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788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379-E281-D346-AB21-28E1C30245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E5177A-9D2D-5E4C-8D89-3C410213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805AE-9405-CB44-9BF2-25EDFBD9E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B17E0-E293-F649-A8A5-66B890EC6680}"/>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B7E6663F-DF17-3C4F-A051-D1F5D7BD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0C00B-4FE2-3943-9FD5-177CC647E90B}"/>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7818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08679-7903-6946-921A-7F9CE6299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03E97C-4B48-E348-86A5-39E12C4BC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F91A4-8493-404C-815A-616FA4E04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C5E4C345-D9FE-A44C-AA4B-21CA480C2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AC570-6E9B-2F46-BF47-A1FE9DD70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E76-A90C-8349-B619-5EABFE157687}" type="slidenum">
              <a:rPr lang="en-US" smtClean="0"/>
              <a:t>‹#›</a:t>
            </a:fld>
            <a:endParaRPr lang="en-US"/>
          </a:p>
        </p:txBody>
      </p:sp>
    </p:spTree>
    <p:extLst>
      <p:ext uri="{BB962C8B-B14F-4D97-AF65-F5344CB8AC3E}">
        <p14:creationId xmlns:p14="http://schemas.microsoft.com/office/powerpoint/2010/main" val="16555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a:stretch>
        </a:blipFill>
        <a:effectLst/>
      </p:bgPr>
    </p:bg>
    <p:spTree>
      <p:nvGrpSpPr>
        <p:cNvPr id="1" name=""/>
        <p:cNvGrpSpPr/>
        <p:nvPr/>
      </p:nvGrpSpPr>
      <p:grpSpPr>
        <a:xfrm>
          <a:off x="0" y="0"/>
          <a:ext cx="0" cy="0"/>
          <a:chOff x="0" y="0"/>
          <a:chExt cx="0" cy="0"/>
        </a:xfrm>
      </p:grpSpPr>
      <p:grpSp>
        <p:nvGrpSpPr>
          <p:cNvPr id="18" name="Group 17" hidden="1">
            <a:extLst>
              <a:ext uri="{FF2B5EF4-FFF2-40B4-BE49-F238E27FC236}">
                <a16:creationId xmlns:a16="http://schemas.microsoft.com/office/drawing/2014/main" id="{38673833-5D72-7F4A-B8F8-9B5F62363582}"/>
              </a:ext>
            </a:extLst>
          </p:cNvPr>
          <p:cNvGrpSpPr/>
          <p:nvPr/>
        </p:nvGrpSpPr>
        <p:grpSpPr>
          <a:xfrm>
            <a:off x="28830" y="851891"/>
            <a:ext cx="12163170" cy="6006109"/>
            <a:chOff x="28830" y="851891"/>
            <a:chExt cx="12163170" cy="6006109"/>
          </a:xfrm>
        </p:grpSpPr>
        <p:grpSp>
          <p:nvGrpSpPr>
            <p:cNvPr id="12" name="Group 11">
              <a:extLst>
                <a:ext uri="{FF2B5EF4-FFF2-40B4-BE49-F238E27FC236}">
                  <a16:creationId xmlns:a16="http://schemas.microsoft.com/office/drawing/2014/main" id="{C81C3351-48E6-4C4C-ADD4-6C718D89EE7A}"/>
                </a:ext>
              </a:extLst>
            </p:cNvPr>
            <p:cNvGrpSpPr/>
            <p:nvPr/>
          </p:nvGrpSpPr>
          <p:grpSpPr>
            <a:xfrm>
              <a:off x="28830" y="851891"/>
              <a:ext cx="12163170" cy="6006109"/>
              <a:chOff x="-49428" y="345267"/>
              <a:chExt cx="12163170" cy="6002068"/>
            </a:xfrm>
          </p:grpSpPr>
          <p:pic>
            <p:nvPicPr>
              <p:cNvPr id="34" name="Picture 33">
                <a:extLst>
                  <a:ext uri="{FF2B5EF4-FFF2-40B4-BE49-F238E27FC236}">
                    <a16:creationId xmlns:a16="http://schemas.microsoft.com/office/drawing/2014/main" id="{70992ECD-13D9-CA4B-ADCF-F190AF29A6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83" b="98198" l="12324" r="98944">
                            <a14:foregroundMark x1="58568" y1="25045" x2="63028" y2="26126"/>
                            <a14:foregroundMark x1="61972" y1="24144" x2="73709" y2="21802"/>
                            <a14:foregroundMark x1="73709" y1="22523" x2="94484" y2="25766"/>
                            <a14:foregroundMark x1="74648" y1="19099" x2="61268" y2="34054"/>
                            <a14:foregroundMark x1="61268" y1="34054" x2="71948" y2="18018"/>
                            <a14:foregroundMark x1="71948" y1="18018" x2="76878" y2="14054"/>
                            <a14:foregroundMark x1="76878" y1="14054" x2="57160" y2="21261"/>
                            <a14:foregroundMark x1="57160" y1="21261" x2="57512" y2="17838"/>
                            <a14:foregroundMark x1="66549" y1="12613" x2="48592" y2="34775"/>
                            <a14:foregroundMark x1="48592" y1="34775" x2="52465" y2="22342"/>
                            <a14:foregroundMark x1="52465" y1="22342" x2="56808" y2="16216"/>
                            <a14:foregroundMark x1="61268" y1="10270" x2="43897" y2="27928"/>
                            <a14:foregroundMark x1="43897" y1="27928" x2="43075" y2="30090"/>
                            <a14:foregroundMark x1="54225" y1="11351" x2="41432" y2="25766"/>
                            <a14:foregroundMark x1="41432" y1="25766" x2="40493" y2="27748"/>
                            <a14:foregroundMark x1="63263" y1="9189" x2="48826" y2="12613"/>
                            <a14:foregroundMark x1="48826" y1="12613" x2="42723" y2="17117"/>
                            <a14:foregroundMark x1="42723" y1="17117" x2="40376" y2="20721"/>
                            <a14:foregroundMark x1="73826" y1="2883" x2="57981" y2="5946"/>
                            <a14:foregroundMark x1="81455" y1="7387" x2="53873" y2="8649"/>
                            <a14:foregroundMark x1="94249" y1="10090" x2="95070" y2="44685"/>
                            <a14:foregroundMark x1="98944" y1="17297" x2="96831" y2="43784"/>
                            <a14:foregroundMark x1="39319" y1="33874" x2="33568" y2="44505"/>
                            <a14:foregroundMark x1="41432" y1="56396" x2="29343" y2="57297"/>
                            <a14:foregroundMark x1="37089" y1="31712" x2="34624" y2="41441"/>
                            <a14:foregroundMark x1="40728" y1="81441" x2="51408" y2="92432"/>
                            <a14:foregroundMark x1="42019" y1="82342" x2="44718" y2="98198"/>
                            <a14:foregroundMark x1="31690" y1="78559" x2="34977" y2="78919"/>
                            <a14:backgroundMark x1="26878" y1="85045" x2="35563" y2="86847"/>
                            <a14:backgroundMark x1="36385" y1="87027" x2="34155" y2="86306"/>
                            <a14:backgroundMark x1="35563" y1="86126" x2="35563" y2="88108"/>
                            <a14:backgroundMark x1="36268" y1="86486" x2="36150" y2="88829"/>
                            <a14:backgroundMark x1="35681" y1="86306" x2="32629" y2="86667"/>
                            <a14:backgroundMark x1="33568" y1="86306" x2="31221" y2="85946"/>
                            <a14:backgroundMark x1="34742" y1="86486" x2="31221" y2="85586"/>
                            <a14:backgroundMark x1="35563" y1="86486" x2="31925" y2="85766"/>
                            <a14:backgroundMark x1="35094" y1="85225" x2="34507" y2="85045"/>
                            <a14:backgroundMark x1="35915" y1="86486" x2="34977" y2="84865"/>
                            <a14:backgroundMark x1="36150" y1="86306" x2="34977" y2="84865"/>
                            <a14:backgroundMark x1="35798" y1="85946" x2="35094" y2="84685"/>
                            <a14:backgroundMark x1="36150" y1="86486" x2="36268" y2="88288"/>
                            <a14:backgroundMark x1="36737" y1="86306" x2="36502" y2="88288"/>
                            <a14:backgroundMark x1="36737" y1="86306" x2="36502" y2="89369"/>
                            <a14:backgroundMark x1="36854" y1="86847" x2="36737" y2="89730"/>
                            <a14:backgroundMark x1="37441" y1="89730" x2="35915" y2="84685"/>
                          </a14:backgroundRemoval>
                        </a14:imgEffect>
                      </a14:imgLayer>
                    </a14:imgProps>
                  </a:ext>
                </a:extLst>
              </a:blip>
              <a:srcRect l="2856" t="-90" r="2543" b="12570"/>
              <a:stretch/>
            </p:blipFill>
            <p:spPr>
              <a:xfrm>
                <a:off x="2154195" y="345267"/>
                <a:ext cx="9959547" cy="6002068"/>
              </a:xfrm>
              <a:prstGeom prst="rect">
                <a:avLst/>
              </a:prstGeom>
            </p:spPr>
          </p:pic>
          <p:cxnSp>
            <p:nvCxnSpPr>
              <p:cNvPr id="8" name="Straight Connector 7">
                <a:extLst>
                  <a:ext uri="{FF2B5EF4-FFF2-40B4-BE49-F238E27FC236}">
                    <a16:creationId xmlns:a16="http://schemas.microsoft.com/office/drawing/2014/main" id="{85943E18-E9D1-534F-BEE8-C8716506FFB4}"/>
                  </a:ext>
                </a:extLst>
              </p:cNvPr>
              <p:cNvCxnSpPr>
                <a:cxnSpLocks/>
              </p:cNvCxnSpPr>
              <p:nvPr/>
            </p:nvCxnSpPr>
            <p:spPr>
              <a:xfrm flipH="1">
                <a:off x="-49428" y="5721178"/>
                <a:ext cx="112322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E829EA-C33E-304B-B442-268DED12219A}"/>
                  </a:ext>
                </a:extLst>
              </p:cNvPr>
              <p:cNvCxnSpPr>
                <a:cxnSpLocks/>
              </p:cNvCxnSpPr>
              <p:nvPr/>
            </p:nvCxnSpPr>
            <p:spPr>
              <a:xfrm flipH="1">
                <a:off x="11850130" y="5721178"/>
                <a:ext cx="2636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C7AC9461-AF70-5E49-B47E-D72D6E1BEA13}"/>
                </a:ext>
              </a:extLst>
            </p:cNvPr>
            <p:cNvPicPr>
              <a:picLocks noChangeAspect="1"/>
            </p:cNvPicPr>
            <p:nvPr/>
          </p:nvPicPr>
          <p:blipFill rotWithShape="1">
            <a:blip r:embed="rId6"/>
            <a:srcRect l="4363" t="84767" r="62539" b="5714"/>
            <a:stretch/>
          </p:blipFill>
          <p:spPr>
            <a:xfrm>
              <a:off x="28830" y="6271535"/>
              <a:ext cx="3064475" cy="574108"/>
            </a:xfrm>
            <a:prstGeom prst="rect">
              <a:avLst/>
            </a:prstGeom>
          </p:spPr>
        </p:pic>
      </p:grpSp>
      <p:sp>
        <p:nvSpPr>
          <p:cNvPr id="50" name="Title 1">
            <a:extLst>
              <a:ext uri="{FF2B5EF4-FFF2-40B4-BE49-F238E27FC236}">
                <a16:creationId xmlns:a16="http://schemas.microsoft.com/office/drawing/2014/main" id="{87B1FB9F-52D5-BE49-9420-EE54C2E17476}"/>
              </a:ext>
            </a:extLst>
          </p:cNvPr>
          <p:cNvSpPr>
            <a:spLocks noGrp="1"/>
          </p:cNvSpPr>
          <p:nvPr>
            <p:ph type="ctrTitle"/>
          </p:nvPr>
        </p:nvSpPr>
        <p:spPr>
          <a:xfrm>
            <a:off x="0" y="-718794"/>
            <a:ext cx="9144000" cy="2387600"/>
          </a:xfrm>
        </p:spPr>
        <p:txBody>
          <a:bodyPr>
            <a:normAutofit/>
          </a:bodyPr>
          <a:lstStyle/>
          <a:p>
            <a:pPr algn="l"/>
            <a:r>
              <a:rPr lang="en-GB" sz="4400" b="1" dirty="0">
                <a:latin typeface="Cera PRO Light Italic" pitchFamily="2" charset="0"/>
              </a:rPr>
              <a:t>Black Tudors and the sea </a:t>
            </a:r>
            <a:br>
              <a:rPr lang="en-GB" sz="4400" b="1" dirty="0">
                <a:latin typeface="Cera PRO Light Italic" pitchFamily="2" charset="0"/>
              </a:rPr>
            </a:br>
            <a:endParaRPr lang="en-US" sz="4400" b="1" dirty="0">
              <a:latin typeface="Cera PRO Light Italic" pitchFamily="2" charset="0"/>
            </a:endParaRPr>
          </a:p>
        </p:txBody>
      </p:sp>
      <p:sp>
        <p:nvSpPr>
          <p:cNvPr id="51" name="Subtitle 2">
            <a:extLst>
              <a:ext uri="{FF2B5EF4-FFF2-40B4-BE49-F238E27FC236}">
                <a16:creationId xmlns:a16="http://schemas.microsoft.com/office/drawing/2014/main" id="{9F5DAA62-69DC-1E44-825E-8D1B6784BBD8}"/>
              </a:ext>
            </a:extLst>
          </p:cNvPr>
          <p:cNvSpPr>
            <a:spLocks noGrp="1"/>
          </p:cNvSpPr>
          <p:nvPr>
            <p:ph type="subTitle" idx="1"/>
          </p:nvPr>
        </p:nvSpPr>
        <p:spPr>
          <a:xfrm>
            <a:off x="0" y="1028689"/>
            <a:ext cx="12141200" cy="1655762"/>
          </a:xfrm>
        </p:spPr>
        <p:txBody>
          <a:bodyPr>
            <a:normAutofit/>
          </a:bodyPr>
          <a:lstStyle/>
          <a:p>
            <a:pPr marL="742950" indent="-742950" algn="l">
              <a:buAutoNum type="arabicPeriod"/>
            </a:pPr>
            <a:r>
              <a:rPr lang="en-GB" sz="3600" dirty="0">
                <a:solidFill>
                  <a:srgbClr val="33A34F"/>
                </a:solidFill>
                <a:latin typeface="Cera PRO Light Italic" pitchFamily="2" charset="0"/>
              </a:rPr>
              <a:t>Using historical sources to find out about the past</a:t>
            </a:r>
          </a:p>
          <a:p>
            <a:pPr algn="l"/>
            <a:r>
              <a:rPr lang="en-GB" sz="3600" dirty="0">
                <a:solidFill>
                  <a:srgbClr val="33A34F"/>
                </a:solidFill>
                <a:latin typeface="Cera PRO Light Italic" pitchFamily="2" charset="0"/>
              </a:rPr>
              <a:t>Mystery objects and images</a:t>
            </a:r>
          </a:p>
        </p:txBody>
      </p:sp>
      <p:pic>
        <p:nvPicPr>
          <p:cNvPr id="1071" name="Picture 47" descr="page45image24942720">
            <a:extLst>
              <a:ext uri="{FF2B5EF4-FFF2-40B4-BE49-F238E27FC236}">
                <a16:creationId xmlns:a16="http://schemas.microsoft.com/office/drawing/2014/main" id="{B1253882-222D-6045-B0F5-A822158E68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253" y="2734509"/>
            <a:ext cx="127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45image24951792">
            <a:extLst>
              <a:ext uri="{FF2B5EF4-FFF2-40B4-BE49-F238E27FC236}">
                <a16:creationId xmlns:a16="http://schemas.microsoft.com/office/drawing/2014/main" id="{4358996F-1291-9A41-8219-9127A9E88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45image24947648">
            <a:extLst>
              <a:ext uri="{FF2B5EF4-FFF2-40B4-BE49-F238E27FC236}">
                <a16:creationId xmlns:a16="http://schemas.microsoft.com/office/drawing/2014/main" id="{15560F4F-38CD-534B-869D-44BE4ADBE5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45image24945184">
            <a:extLst>
              <a:ext uri="{FF2B5EF4-FFF2-40B4-BE49-F238E27FC236}">
                <a16:creationId xmlns:a16="http://schemas.microsoft.com/office/drawing/2014/main" id="{099CCDE9-5A0A-704D-A67B-0A32E73EB5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45image24949888">
            <a:extLst>
              <a:ext uri="{FF2B5EF4-FFF2-40B4-BE49-F238E27FC236}">
                <a16:creationId xmlns:a16="http://schemas.microsoft.com/office/drawing/2014/main" id="{27C0CDE9-8591-2943-90E9-BA71AC1A6D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861374E-A87F-5D48-BC01-673D947B42B3}"/>
              </a:ext>
            </a:extLst>
          </p:cNvPr>
          <p:cNvGrpSpPr/>
          <p:nvPr/>
        </p:nvGrpSpPr>
        <p:grpSpPr>
          <a:xfrm>
            <a:off x="1812324" y="2669583"/>
            <a:ext cx="8435887" cy="1987855"/>
            <a:chOff x="1812324" y="2669583"/>
            <a:chExt cx="8435887" cy="1987855"/>
          </a:xfrm>
        </p:grpSpPr>
        <p:pic>
          <p:nvPicPr>
            <p:cNvPr id="1053" name="Picture 29" descr="page3image7999552">
              <a:extLst>
                <a:ext uri="{FF2B5EF4-FFF2-40B4-BE49-F238E27FC236}">
                  <a16:creationId xmlns:a16="http://schemas.microsoft.com/office/drawing/2014/main" id="{BB67C7A3-973F-2742-A996-1428F0E476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324"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4image8368528">
              <a:extLst>
                <a:ext uri="{FF2B5EF4-FFF2-40B4-BE49-F238E27FC236}">
                  <a16:creationId xmlns:a16="http://schemas.microsoft.com/office/drawing/2014/main" id="{400B421C-EAF2-5547-87E2-55E7940B60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997"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45image7955808">
              <a:extLst>
                <a:ext uri="{FF2B5EF4-FFF2-40B4-BE49-F238E27FC236}">
                  <a16:creationId xmlns:a16="http://schemas.microsoft.com/office/drawing/2014/main" id="{EB9F7D12-82F9-C846-B493-8B1C882DD1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3504"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55image8315840">
              <a:extLst>
                <a:ext uri="{FF2B5EF4-FFF2-40B4-BE49-F238E27FC236}">
                  <a16:creationId xmlns:a16="http://schemas.microsoft.com/office/drawing/2014/main" id="{A542C540-98E8-B349-9794-6ED3878432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7011"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650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538609"/>
          </a:xfrm>
          <a:prstGeom prst="rect">
            <a:avLst/>
          </a:prstGeom>
        </p:spPr>
        <p:txBody>
          <a:bodyPr wrap="square">
            <a:spAutoFit/>
          </a:bodyPr>
          <a:lstStyle/>
          <a:p>
            <a:r>
              <a:rPr lang="en-GB" b="1" dirty="0"/>
              <a:t>Mariner’s compass (</a:t>
            </a:r>
            <a:r>
              <a:rPr lang="en-GB" b="1" i="1" dirty="0"/>
              <a:t>c.</a:t>
            </a:r>
            <a:r>
              <a:rPr lang="en-GB" b="1" dirty="0"/>
              <a:t>1570) </a:t>
            </a:r>
          </a:p>
          <a:p>
            <a:r>
              <a:rPr lang="en-GB" sz="1100" i="1" dirty="0"/>
              <a:t>National Maritime Museum, Greenwich, London, Caird fund: NAV0276 </a:t>
            </a:r>
            <a:endParaRPr lang="en-GB" sz="1100" dirty="0">
              <a:effectLst/>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785948"/>
            <a:ext cx="3632886" cy="7290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Mariner’s Compass</a:t>
            </a:r>
            <a:endParaRPr lang="en-GB" sz="3600" dirty="0">
              <a:latin typeface="Cera PRO Medium Italic" pitchFamily="2" charset="0"/>
            </a:endParaRPr>
          </a:p>
        </p:txBody>
      </p:sp>
      <p:sp>
        <p:nvSpPr>
          <p:cNvPr id="6" name="Rounded Rectangle 5">
            <a:extLst>
              <a:ext uri="{FF2B5EF4-FFF2-40B4-BE49-F238E27FC236}">
                <a16:creationId xmlns:a16="http://schemas.microsoft.com/office/drawing/2014/main" id="{9FAAB0A1-498F-614A-8032-29554AEAFEF2}"/>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C9C70B01-AE52-8F4C-B9F7-5ED45326F01E}"/>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329B6088-F719-1E44-8DA6-733A8571C7AF}"/>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pic>
        <p:nvPicPr>
          <p:cNvPr id="11" name="Picture 2" descr="page35image32937104">
            <a:extLst>
              <a:ext uri="{FF2B5EF4-FFF2-40B4-BE49-F238E27FC236}">
                <a16:creationId xmlns:a16="http://schemas.microsoft.com/office/drawing/2014/main" id="{C0E0FA94-79B5-804F-8E2F-CE9E44CF4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31" y="217394"/>
            <a:ext cx="4979579" cy="589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0" y="86499"/>
            <a:ext cx="11074400" cy="1655762"/>
          </a:xfrm>
        </p:spPr>
        <p:txBody>
          <a:bodyPr>
            <a:normAutofit/>
          </a:bodyPr>
          <a:lstStyle/>
          <a:p>
            <a:pPr algn="l"/>
            <a:r>
              <a:rPr lang="en-GB" sz="3600" dirty="0">
                <a:solidFill>
                  <a:srgbClr val="33A34F"/>
                </a:solidFill>
                <a:latin typeface="Cera PRO Light Italic" pitchFamily="2" charset="0"/>
              </a:rPr>
              <a:t>Mystery objects and images</a:t>
            </a:r>
          </a:p>
        </p:txBody>
      </p:sp>
      <p:sp>
        <p:nvSpPr>
          <p:cNvPr id="13" name="Rectangle 12">
            <a:extLst>
              <a:ext uri="{FF2B5EF4-FFF2-40B4-BE49-F238E27FC236}">
                <a16:creationId xmlns:a16="http://schemas.microsoft.com/office/drawing/2014/main" id="{BE714DCA-33F1-9C49-97DB-B1ECCE663A01}"/>
              </a:ext>
            </a:extLst>
          </p:cNvPr>
          <p:cNvSpPr/>
          <p:nvPr/>
        </p:nvSpPr>
        <p:spPr>
          <a:xfrm>
            <a:off x="197708" y="412470"/>
            <a:ext cx="12192000" cy="1200329"/>
          </a:xfrm>
          <a:prstGeom prst="rect">
            <a:avLst/>
          </a:prstGeom>
        </p:spPr>
        <p:txBody>
          <a:bodyPr wrap="square">
            <a:spAutoFit/>
          </a:bodyPr>
          <a:lstStyle/>
          <a:p>
            <a:endParaRPr lang="en-GB" sz="2400" dirty="0">
              <a:latin typeface="Cera PRO Light Italic" pitchFamily="2" charset="0"/>
            </a:endParaRPr>
          </a:p>
          <a:p>
            <a:r>
              <a:rPr lang="en-GB" sz="2400" dirty="0">
                <a:latin typeface="Cera PRO Medium Italic" pitchFamily="2" charset="0"/>
              </a:rPr>
              <a:t>What were your findings?</a:t>
            </a:r>
          </a:p>
          <a:p>
            <a:endParaRPr lang="en-GB" sz="2400" dirty="0">
              <a:latin typeface="Cera PRO Light Italic" pitchFamily="2" charset="0"/>
            </a:endParaRPr>
          </a:p>
        </p:txBody>
      </p:sp>
      <p:grpSp>
        <p:nvGrpSpPr>
          <p:cNvPr id="2" name="Group 1">
            <a:extLst>
              <a:ext uri="{FF2B5EF4-FFF2-40B4-BE49-F238E27FC236}">
                <a16:creationId xmlns:a16="http://schemas.microsoft.com/office/drawing/2014/main" id="{0935BBBA-A541-3940-822E-D45F414B433A}"/>
              </a:ext>
            </a:extLst>
          </p:cNvPr>
          <p:cNvGrpSpPr/>
          <p:nvPr/>
        </p:nvGrpSpPr>
        <p:grpSpPr>
          <a:xfrm>
            <a:off x="825667" y="914380"/>
            <a:ext cx="9841186" cy="5219187"/>
            <a:chOff x="840260" y="2600312"/>
            <a:chExt cx="9841186" cy="5219187"/>
          </a:xfrm>
        </p:grpSpPr>
        <p:sp>
          <p:nvSpPr>
            <p:cNvPr id="14" name="Rounded Rectangle 13">
              <a:extLst>
                <a:ext uri="{FF2B5EF4-FFF2-40B4-BE49-F238E27FC236}">
                  <a16:creationId xmlns:a16="http://schemas.microsoft.com/office/drawing/2014/main" id="{8C9A46FB-D2CD-B04B-AFDE-226EDE4E8BF5}"/>
                </a:ext>
              </a:extLst>
            </p:cNvPr>
            <p:cNvSpPr/>
            <p:nvPr/>
          </p:nvSpPr>
          <p:spPr>
            <a:xfrm>
              <a:off x="840260" y="3007336"/>
              <a:ext cx="3974757" cy="2711733"/>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ra PRO Light Italic" pitchFamily="2" charset="0"/>
                </a:rPr>
                <a:t>What did you see?</a:t>
              </a:r>
            </a:p>
          </p:txBody>
        </p:sp>
        <p:sp>
          <p:nvSpPr>
            <p:cNvPr id="16" name="Rounded Rectangle 15">
              <a:extLst>
                <a:ext uri="{FF2B5EF4-FFF2-40B4-BE49-F238E27FC236}">
                  <a16:creationId xmlns:a16="http://schemas.microsoft.com/office/drawing/2014/main" id="{8EAD8DA5-59B3-364B-B7A5-A25570207893}"/>
                </a:ext>
              </a:extLst>
            </p:cNvPr>
            <p:cNvSpPr/>
            <p:nvPr/>
          </p:nvSpPr>
          <p:spPr>
            <a:xfrm>
              <a:off x="6706690" y="2600312"/>
              <a:ext cx="3974756" cy="272481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ra PRO Light Italic" pitchFamily="2" charset="0"/>
                </a:rPr>
                <a:t>What did you know about the objects?</a:t>
              </a:r>
            </a:p>
          </p:txBody>
        </p:sp>
        <p:sp>
          <p:nvSpPr>
            <p:cNvPr id="17" name="Rounded Rectangle 16">
              <a:extLst>
                <a:ext uri="{FF2B5EF4-FFF2-40B4-BE49-F238E27FC236}">
                  <a16:creationId xmlns:a16="http://schemas.microsoft.com/office/drawing/2014/main" id="{024AB5A4-7269-B349-877B-9C73D249EC92}"/>
                </a:ext>
              </a:extLst>
            </p:cNvPr>
            <p:cNvSpPr/>
            <p:nvPr/>
          </p:nvSpPr>
          <p:spPr>
            <a:xfrm>
              <a:off x="4039111" y="5114932"/>
              <a:ext cx="3974757" cy="2704567"/>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Cera PRO Light Italic" pitchFamily="2" charset="0"/>
                </a:rPr>
                <a:t>What do you want to find out now?</a:t>
              </a:r>
            </a:p>
          </p:txBody>
        </p:sp>
      </p:grpSp>
    </p:spTree>
    <p:extLst>
      <p:ext uri="{BB962C8B-B14F-4D97-AF65-F5344CB8AC3E}">
        <p14:creationId xmlns:p14="http://schemas.microsoft.com/office/powerpoint/2010/main" val="400416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dirty="0">
                <a:solidFill>
                  <a:srgbClr val="33A34F"/>
                </a:solidFill>
                <a:latin typeface="Cera PRO Light Italic" pitchFamily="2" charset="0"/>
              </a:rPr>
              <a:t>Mystery objects and images</a:t>
            </a:r>
          </a:p>
        </p:txBody>
      </p:sp>
      <p:sp>
        <p:nvSpPr>
          <p:cNvPr id="13" name="Rectangle 12">
            <a:extLst>
              <a:ext uri="{FF2B5EF4-FFF2-40B4-BE49-F238E27FC236}">
                <a16:creationId xmlns:a16="http://schemas.microsoft.com/office/drawing/2014/main" id="{BE714DCA-33F1-9C49-97DB-B1ECCE663A01}"/>
              </a:ext>
            </a:extLst>
          </p:cNvPr>
          <p:cNvSpPr/>
          <p:nvPr/>
        </p:nvSpPr>
        <p:spPr>
          <a:xfrm>
            <a:off x="160639" y="1372795"/>
            <a:ext cx="6462584" cy="4524315"/>
          </a:xfrm>
          <a:prstGeom prst="rect">
            <a:avLst/>
          </a:prstGeom>
        </p:spPr>
        <p:txBody>
          <a:bodyPr wrap="square">
            <a:spAutoFit/>
          </a:bodyPr>
          <a:lstStyle/>
          <a:p>
            <a:r>
              <a:rPr lang="en-GB" sz="2400" dirty="0">
                <a:latin typeface="Cera PRO Light Italic" pitchFamily="2" charset="0"/>
              </a:rPr>
              <a:t>Look closely at the images and objects on these slides</a:t>
            </a:r>
          </a:p>
          <a:p>
            <a:endParaRPr lang="en-GB" sz="2400" dirty="0">
              <a:latin typeface="Cera PRO Light Italic" pitchFamily="2" charset="0"/>
            </a:endParaRPr>
          </a:p>
          <a:p>
            <a:r>
              <a:rPr lang="en-GB" sz="2400" dirty="0">
                <a:latin typeface="Cera PRO Light Italic" pitchFamily="2" charset="0"/>
              </a:rPr>
              <a:t>What or who could they be? </a:t>
            </a:r>
          </a:p>
          <a:p>
            <a:r>
              <a:rPr lang="en-GB" sz="2400" dirty="0">
                <a:latin typeface="Cera PRO Light Italic" pitchFamily="2" charset="0"/>
              </a:rPr>
              <a:t>What do they tell us about Tudor life? </a:t>
            </a:r>
          </a:p>
          <a:p>
            <a:endParaRPr lang="en-GB" sz="2400" dirty="0">
              <a:latin typeface="Cera PRO Light Italic" pitchFamily="2" charset="0"/>
            </a:endParaRPr>
          </a:p>
          <a:p>
            <a:r>
              <a:rPr lang="en-GB" sz="2400" dirty="0">
                <a:latin typeface="Cera PRO Light Italic" pitchFamily="2" charset="0"/>
              </a:rPr>
              <a:t>There is not just one right answer and any answer can be right, as long as you can be back it up with ‘evidence’ from what you can see and explain WHY you think that.</a:t>
            </a:r>
          </a:p>
          <a:p>
            <a:endParaRPr lang="en-GB" sz="2400" dirty="0">
              <a:latin typeface="Cera PRO Light Italic" pitchFamily="2" charset="0"/>
            </a:endParaRPr>
          </a:p>
          <a:p>
            <a:endParaRPr lang="en-GB" sz="2400" dirty="0">
              <a:latin typeface="Cera PRO Light Italic" pitchFamily="2" charset="0"/>
            </a:endParaRPr>
          </a:p>
        </p:txBody>
      </p:sp>
      <p:pic>
        <p:nvPicPr>
          <p:cNvPr id="2" name="Picture 1">
            <a:extLst>
              <a:ext uri="{FF2B5EF4-FFF2-40B4-BE49-F238E27FC236}">
                <a16:creationId xmlns:a16="http://schemas.microsoft.com/office/drawing/2014/main" id="{67A57465-C915-764C-BFB6-0DBAC880C844}"/>
              </a:ext>
            </a:extLst>
          </p:cNvPr>
          <p:cNvPicPr>
            <a:picLocks noChangeAspect="1"/>
          </p:cNvPicPr>
          <p:nvPr/>
        </p:nvPicPr>
        <p:blipFill>
          <a:blip r:embed="rId3"/>
          <a:stretch>
            <a:fillRect/>
          </a:stretch>
        </p:blipFill>
        <p:spPr>
          <a:xfrm>
            <a:off x="6518366" y="1742260"/>
            <a:ext cx="5680157" cy="3674635"/>
          </a:xfrm>
          <a:prstGeom prst="rect">
            <a:avLst/>
          </a:prstGeom>
        </p:spPr>
      </p:pic>
    </p:spTree>
    <p:extLst>
      <p:ext uri="{BB962C8B-B14F-4D97-AF65-F5344CB8AC3E}">
        <p14:creationId xmlns:p14="http://schemas.microsoft.com/office/powerpoint/2010/main" val="381027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0" y="86499"/>
            <a:ext cx="11074400" cy="1655762"/>
          </a:xfrm>
        </p:spPr>
        <p:txBody>
          <a:bodyPr>
            <a:normAutofit/>
          </a:bodyPr>
          <a:lstStyle/>
          <a:p>
            <a:pPr algn="l"/>
            <a:r>
              <a:rPr lang="en-GB" sz="3600" dirty="0">
                <a:solidFill>
                  <a:srgbClr val="33A34F"/>
                </a:solidFill>
                <a:latin typeface="Cera PRO Light Italic" pitchFamily="2" charset="0"/>
              </a:rPr>
              <a:t>Mystery objects and images</a:t>
            </a:r>
          </a:p>
        </p:txBody>
      </p:sp>
      <p:sp>
        <p:nvSpPr>
          <p:cNvPr id="13" name="Rectangle 12">
            <a:extLst>
              <a:ext uri="{FF2B5EF4-FFF2-40B4-BE49-F238E27FC236}">
                <a16:creationId xmlns:a16="http://schemas.microsoft.com/office/drawing/2014/main" id="{BE714DCA-33F1-9C49-97DB-B1ECCE663A01}"/>
              </a:ext>
            </a:extLst>
          </p:cNvPr>
          <p:cNvSpPr/>
          <p:nvPr/>
        </p:nvSpPr>
        <p:spPr>
          <a:xfrm>
            <a:off x="0" y="1462795"/>
            <a:ext cx="12192000" cy="1200329"/>
          </a:xfrm>
          <a:prstGeom prst="rect">
            <a:avLst/>
          </a:prstGeom>
        </p:spPr>
        <p:txBody>
          <a:bodyPr wrap="square">
            <a:spAutoFit/>
          </a:bodyPr>
          <a:lstStyle/>
          <a:p>
            <a:endParaRPr lang="en-GB" sz="2400" dirty="0">
              <a:latin typeface="Cera PRO Light Italic" pitchFamily="2" charset="0"/>
            </a:endParaRPr>
          </a:p>
          <a:p>
            <a:r>
              <a:rPr lang="en-GB" sz="2400" dirty="0">
                <a:latin typeface="Cera PRO Medium Italic" pitchFamily="2" charset="0"/>
              </a:rPr>
              <a:t>You can record your findings under the following headings:</a:t>
            </a:r>
          </a:p>
          <a:p>
            <a:endParaRPr lang="en-GB" sz="2400" dirty="0">
              <a:latin typeface="Cera PRO Light Italic" pitchFamily="2" charset="0"/>
            </a:endParaRPr>
          </a:p>
        </p:txBody>
      </p:sp>
      <p:grpSp>
        <p:nvGrpSpPr>
          <p:cNvPr id="2" name="Group 1">
            <a:extLst>
              <a:ext uri="{FF2B5EF4-FFF2-40B4-BE49-F238E27FC236}">
                <a16:creationId xmlns:a16="http://schemas.microsoft.com/office/drawing/2014/main" id="{0935BBBA-A541-3940-822E-D45F414B433A}"/>
              </a:ext>
            </a:extLst>
          </p:cNvPr>
          <p:cNvGrpSpPr/>
          <p:nvPr/>
        </p:nvGrpSpPr>
        <p:grpSpPr>
          <a:xfrm>
            <a:off x="671384" y="2470156"/>
            <a:ext cx="10849232" cy="1917687"/>
            <a:chOff x="568411" y="4077229"/>
            <a:chExt cx="10849232" cy="1917687"/>
          </a:xfrm>
        </p:grpSpPr>
        <p:sp>
          <p:nvSpPr>
            <p:cNvPr id="14" name="Rounded Rectangle 13">
              <a:extLst>
                <a:ext uri="{FF2B5EF4-FFF2-40B4-BE49-F238E27FC236}">
                  <a16:creationId xmlns:a16="http://schemas.microsoft.com/office/drawing/2014/main" id="{8C9A46FB-D2CD-B04B-AFDE-226EDE4E8BF5}"/>
                </a:ext>
              </a:extLst>
            </p:cNvPr>
            <p:cNvSpPr/>
            <p:nvPr/>
          </p:nvSpPr>
          <p:spPr>
            <a:xfrm>
              <a:off x="568411" y="4077229"/>
              <a:ext cx="10849232"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 (what can you tell by looking at the object?)</a:t>
              </a:r>
            </a:p>
          </p:txBody>
        </p:sp>
        <p:sp>
          <p:nvSpPr>
            <p:cNvPr id="16" name="Rounded Rectangle 15">
              <a:extLst>
                <a:ext uri="{FF2B5EF4-FFF2-40B4-BE49-F238E27FC236}">
                  <a16:creationId xmlns:a16="http://schemas.microsoft.com/office/drawing/2014/main" id="{8EAD8DA5-59B3-364B-B7A5-A25570207893}"/>
                </a:ext>
              </a:extLst>
            </p:cNvPr>
            <p:cNvSpPr/>
            <p:nvPr/>
          </p:nvSpPr>
          <p:spPr>
            <a:xfrm>
              <a:off x="568411" y="4770402"/>
              <a:ext cx="10849232"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(what knowledge do you already have about what you can see?)</a:t>
              </a:r>
            </a:p>
          </p:txBody>
        </p:sp>
        <p:sp>
          <p:nvSpPr>
            <p:cNvPr id="17" name="Rounded Rectangle 16">
              <a:extLst>
                <a:ext uri="{FF2B5EF4-FFF2-40B4-BE49-F238E27FC236}">
                  <a16:creationId xmlns:a16="http://schemas.microsoft.com/office/drawing/2014/main" id="{024AB5A4-7269-B349-877B-9C73D249EC92}"/>
                </a:ext>
              </a:extLst>
            </p:cNvPr>
            <p:cNvSpPr/>
            <p:nvPr/>
          </p:nvSpPr>
          <p:spPr>
            <a:xfrm>
              <a:off x="568411" y="5463575"/>
              <a:ext cx="10849232"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 (now you have looked at it what questions would you like to ask?)</a:t>
              </a:r>
            </a:p>
          </p:txBody>
        </p:sp>
      </p:grpSp>
    </p:spTree>
    <p:extLst>
      <p:ext uri="{BB962C8B-B14F-4D97-AF65-F5344CB8AC3E}">
        <p14:creationId xmlns:p14="http://schemas.microsoft.com/office/powerpoint/2010/main" val="24894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ge9image24396336">
            <a:extLst>
              <a:ext uri="{FF2B5EF4-FFF2-40B4-BE49-F238E27FC236}">
                <a16:creationId xmlns:a16="http://schemas.microsoft.com/office/drawing/2014/main" id="{FEC2AA85-2E7D-874F-8089-B9A2645A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5" y="0"/>
            <a:ext cx="7841220" cy="6168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8C76EF-86F8-9245-A1FF-8EE9A3C59A7B}"/>
              </a:ext>
            </a:extLst>
          </p:cNvPr>
          <p:cNvSpPr/>
          <p:nvPr/>
        </p:nvSpPr>
        <p:spPr>
          <a:xfrm>
            <a:off x="7945395" y="1215640"/>
            <a:ext cx="4058122" cy="1092607"/>
          </a:xfrm>
          <a:prstGeom prst="rect">
            <a:avLst/>
          </a:prstGeom>
        </p:spPr>
        <p:txBody>
          <a:bodyPr wrap="square">
            <a:spAutoFit/>
          </a:bodyPr>
          <a:lstStyle/>
          <a:p>
            <a:pPr lvl="0" eaLnBrk="0" fontAlgn="base" hangingPunct="0">
              <a:spcBef>
                <a:spcPct val="0"/>
              </a:spcBef>
              <a:spcAft>
                <a:spcPct val="0"/>
              </a:spcAft>
            </a:pPr>
            <a:r>
              <a:rPr lang="en-US" altLang="en-US" b="1" dirty="0">
                <a:latin typeface="CeraPRO"/>
              </a:rPr>
              <a:t>Africae Tabula Nova </a:t>
            </a:r>
          </a:p>
          <a:p>
            <a:pPr lvl="0" eaLnBrk="0" fontAlgn="base" hangingPunct="0">
              <a:spcBef>
                <a:spcPct val="0"/>
              </a:spcBef>
              <a:spcAft>
                <a:spcPct val="0"/>
              </a:spcAft>
            </a:pPr>
            <a:r>
              <a:rPr lang="en-US" altLang="en-US" b="1" dirty="0">
                <a:latin typeface="CeraPRO"/>
              </a:rPr>
              <a:t>(A new map of Africa) (1570)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latin typeface="CeraPRO"/>
              </a:rPr>
              <a:t>Abraham Ortelius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100" b="0" i="1" u="none" strike="noStrike" cap="none" normalizeH="0" baseline="0" dirty="0">
                <a:ln>
                  <a:noFill/>
                </a:ln>
                <a:solidFill>
                  <a:srgbClr val="4C515E"/>
                </a:solidFill>
                <a:effectLst/>
                <a:latin typeface="CeraPRO"/>
              </a:rPr>
              <a:t>National Maritime Museum, Greenwich, London: PBD7640(4)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Map of Africa</a:t>
            </a:r>
            <a:endParaRPr lang="en-GB" sz="3600" dirty="0">
              <a:latin typeface="Cera PRO Medium Italic" pitchFamily="2" charset="0"/>
            </a:endParaRPr>
          </a:p>
        </p:txBody>
      </p:sp>
      <p:sp>
        <p:nvSpPr>
          <p:cNvPr id="8" name="Rounded Rectangle 7">
            <a:extLst>
              <a:ext uri="{FF2B5EF4-FFF2-40B4-BE49-F238E27FC236}">
                <a16:creationId xmlns:a16="http://schemas.microsoft.com/office/drawing/2014/main" id="{6D5EB8C2-D53E-764B-AF5B-1AA7DBB67FD2}"/>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9" name="Rounded Rectangle 8">
            <a:extLst>
              <a:ext uri="{FF2B5EF4-FFF2-40B4-BE49-F238E27FC236}">
                <a16:creationId xmlns:a16="http://schemas.microsoft.com/office/drawing/2014/main" id="{05021BEA-00F8-BF44-A598-A49D9C8AFB10}"/>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10" name="Rounded Rectangle 9">
            <a:extLst>
              <a:ext uri="{FF2B5EF4-FFF2-40B4-BE49-F238E27FC236}">
                <a16:creationId xmlns:a16="http://schemas.microsoft.com/office/drawing/2014/main" id="{74A63FEA-9E85-E04C-91A5-3D60263FA0AB}"/>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270009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215640"/>
            <a:ext cx="4058122" cy="815608"/>
          </a:xfrm>
          <a:prstGeom prst="rect">
            <a:avLst/>
          </a:prstGeom>
        </p:spPr>
        <p:txBody>
          <a:bodyPr wrap="square">
            <a:spAutoFit/>
          </a:bodyPr>
          <a:lstStyle/>
          <a:p>
            <a:pPr lvl="0" eaLnBrk="0" fontAlgn="base" hangingPunct="0">
              <a:spcBef>
                <a:spcPct val="0"/>
              </a:spcBef>
              <a:spcAft>
                <a:spcPct val="0"/>
              </a:spcAft>
            </a:pPr>
            <a:r>
              <a:rPr lang="en-US" altLang="en-US" b="1" dirty="0">
                <a:latin typeface="CeraPRO"/>
              </a:rPr>
              <a:t>Piper </a:t>
            </a:r>
            <a:r>
              <a:rPr lang="en-US" altLang="en-US" b="1" dirty="0" err="1">
                <a:latin typeface="CeraPRO"/>
              </a:rPr>
              <a:t>guineense</a:t>
            </a:r>
            <a:r>
              <a:rPr lang="en-US" altLang="en-US" b="1" dirty="0">
                <a:latin typeface="CeraPRO"/>
              </a:rPr>
              <a:t>, (Benin pepper)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err="1">
                <a:latin typeface="CeraPRO"/>
              </a:rPr>
              <a:t>J.Fleishmann</a:t>
            </a:r>
            <a:r>
              <a:rPr lang="en-US" altLang="en-US" dirty="0">
                <a:latin typeface="CeraPRO"/>
              </a:rPr>
              <a:t>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100" b="0" i="1" u="none" strike="noStrike" cap="none" normalizeH="0" baseline="0" dirty="0">
                <a:ln>
                  <a:noFill/>
                </a:ln>
                <a:solidFill>
                  <a:srgbClr val="4C515E"/>
                </a:solidFill>
                <a:effectLst/>
                <a:latin typeface="CeraPRO"/>
              </a:rPr>
              <a:t>Public domain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Benin Pepper</a:t>
            </a:r>
            <a:endParaRPr lang="en-GB" sz="3600" dirty="0">
              <a:latin typeface="Cera PRO Medium Italic" pitchFamily="2" charset="0"/>
            </a:endParaRPr>
          </a:p>
        </p:txBody>
      </p:sp>
      <p:pic>
        <p:nvPicPr>
          <p:cNvPr id="9217" name="Picture 1" descr="page11image24329536">
            <a:extLst>
              <a:ext uri="{FF2B5EF4-FFF2-40B4-BE49-F238E27FC236}">
                <a16:creationId xmlns:a16="http://schemas.microsoft.com/office/drawing/2014/main" id="{4375E4BB-6891-8F47-9285-6617F53DF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438" y="0"/>
            <a:ext cx="4109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9AB17151-8F71-6D42-B71F-B11C751B2DFB}"/>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98C32248-5759-4745-92B1-E6FE7E627758}"/>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91E0CF56-5A82-4444-B186-4D3BBE4AB432}"/>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403155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4" y="1215640"/>
            <a:ext cx="4246605" cy="1200329"/>
          </a:xfrm>
          <a:prstGeom prst="rect">
            <a:avLst/>
          </a:prstGeom>
        </p:spPr>
        <p:txBody>
          <a:bodyPr wrap="square">
            <a:spAutoFit/>
          </a:bodyPr>
          <a:lstStyle/>
          <a:p>
            <a:r>
              <a:rPr lang="en-GB" b="1" dirty="0"/>
              <a:t>Detail from the Westminster Tournament Roll (1511) </a:t>
            </a:r>
            <a:endParaRPr lang="en-GB" dirty="0">
              <a:effectLst/>
            </a:endParaRPr>
          </a:p>
          <a:p>
            <a:r>
              <a:rPr lang="en-GB" sz="1400" dirty="0"/>
              <a:t>College of Arms MS Westminster Tournament Roll. </a:t>
            </a:r>
            <a:endParaRPr lang="en-GB" sz="1400" dirty="0">
              <a:effectLst/>
            </a:endParaRPr>
          </a:p>
          <a:p>
            <a:r>
              <a:rPr lang="en-GB" sz="1100" i="1" dirty="0"/>
              <a:t>Reproduced by permission of the Kings, Heralds and Pursuivants of Arms. </a:t>
            </a:r>
            <a:endParaRPr lang="en-GB" sz="1100" dirty="0">
              <a:effectLst/>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John </a:t>
            </a:r>
            <a:r>
              <a:rPr lang="en-GB" sz="3600" dirty="0" err="1">
                <a:solidFill>
                  <a:srgbClr val="33A34F"/>
                </a:solidFill>
                <a:latin typeface="Cera PRO Medium Italic" pitchFamily="2" charset="0"/>
              </a:rPr>
              <a:t>Blanke</a:t>
            </a:r>
            <a:endParaRPr lang="en-GB" sz="3600" dirty="0">
              <a:latin typeface="Cera PRO Medium Italic" pitchFamily="2" charset="0"/>
            </a:endParaRPr>
          </a:p>
        </p:txBody>
      </p:sp>
      <p:pic>
        <p:nvPicPr>
          <p:cNvPr id="11266" name="Picture 2" descr="page15image21685664">
            <a:extLst>
              <a:ext uri="{FF2B5EF4-FFF2-40B4-BE49-F238E27FC236}">
                <a16:creationId xmlns:a16="http://schemas.microsoft.com/office/drawing/2014/main" id="{9DD47E83-2DA5-654A-B189-0C66032C8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921" y="-1"/>
            <a:ext cx="4058122" cy="620957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C98E8255-2073-FF45-86FA-0C6BED8BB64A}"/>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E0A17097-AD01-0844-AF9B-1F8BE930586A}"/>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4919E78D-BE88-414F-960A-106286C0072D}"/>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292666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984885"/>
          </a:xfrm>
          <a:prstGeom prst="rect">
            <a:avLst/>
          </a:prstGeom>
        </p:spPr>
        <p:txBody>
          <a:bodyPr wrap="square">
            <a:spAutoFit/>
          </a:bodyPr>
          <a:lstStyle/>
          <a:p>
            <a:r>
              <a:rPr lang="en-GB" b="1" dirty="0"/>
              <a:t>Henry VIII, 1451–1547 </a:t>
            </a:r>
            <a:endParaRPr lang="en-GB" dirty="0">
              <a:effectLst/>
            </a:endParaRPr>
          </a:p>
          <a:p>
            <a:r>
              <a:rPr lang="en-GB" dirty="0"/>
              <a:t>Studio of Hans Holbein (</a:t>
            </a:r>
            <a:r>
              <a:rPr lang="en-GB" i="1" dirty="0"/>
              <a:t>c.</a:t>
            </a:r>
            <a:r>
              <a:rPr lang="en-GB" dirty="0"/>
              <a:t>1535)</a:t>
            </a:r>
            <a:br>
              <a:rPr lang="en-GB" dirty="0"/>
            </a:br>
            <a:r>
              <a:rPr lang="en-GB" sz="1100" i="1" dirty="0"/>
              <a:t>National Maritime Museum, Greenwich, London, Caird Collection: BHC2763 </a:t>
            </a:r>
            <a:endParaRPr lang="en-GB" sz="1100" dirty="0">
              <a:effectLst/>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Henry VIII</a:t>
            </a:r>
            <a:endParaRPr lang="en-GB" sz="3600" dirty="0">
              <a:latin typeface="Cera PRO Medium Italic" pitchFamily="2" charset="0"/>
            </a:endParaRPr>
          </a:p>
        </p:txBody>
      </p:sp>
      <p:pic>
        <p:nvPicPr>
          <p:cNvPr id="13313" name="Picture 1" descr="page18image24409664">
            <a:extLst>
              <a:ext uri="{FF2B5EF4-FFF2-40B4-BE49-F238E27FC236}">
                <a16:creationId xmlns:a16="http://schemas.microsoft.com/office/drawing/2014/main" id="{EF3F4C31-F25D-B644-BEE2-E7A684B4A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591" y="0"/>
            <a:ext cx="4293136" cy="61721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9E4C8517-7DC0-404E-BA15-75C90525FDFE}"/>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2817CE37-0A79-E04C-8F59-C79D47DEEE1E}"/>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305BCE87-4F98-1F4B-9082-EF3F008299B3}"/>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47526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815608"/>
          </a:xfrm>
          <a:prstGeom prst="rect">
            <a:avLst/>
          </a:prstGeom>
        </p:spPr>
        <p:txBody>
          <a:bodyPr wrap="square">
            <a:spAutoFit/>
          </a:bodyPr>
          <a:lstStyle/>
          <a:p>
            <a:r>
              <a:rPr lang="en-GB" b="1" dirty="0"/>
              <a:t>Model of the </a:t>
            </a:r>
            <a:r>
              <a:rPr lang="en-GB" b="1" i="1" dirty="0"/>
              <a:t>Mary Rose</a:t>
            </a:r>
            <a:r>
              <a:rPr lang="en-GB" b="1" dirty="0"/>
              <a:t>, 1509; a 60 gun warship</a:t>
            </a:r>
          </a:p>
          <a:p>
            <a:r>
              <a:rPr lang="en-GB" sz="1100" i="1" dirty="0"/>
              <a:t>National Maritime Museum, Greenwich, London: SLR3012 </a:t>
            </a:r>
            <a:endParaRPr lang="en-GB" sz="1100" dirty="0">
              <a:effectLst/>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Model of the Mary Rose</a:t>
            </a:r>
            <a:endParaRPr lang="en-GB" sz="3600" dirty="0">
              <a:latin typeface="Cera PRO Medium Italic" pitchFamily="2" charset="0"/>
            </a:endParaRPr>
          </a:p>
        </p:txBody>
      </p:sp>
      <p:pic>
        <p:nvPicPr>
          <p:cNvPr id="15361" name="Picture 1" descr="page19image24424928">
            <a:extLst>
              <a:ext uri="{FF2B5EF4-FFF2-40B4-BE49-F238E27FC236}">
                <a16:creationId xmlns:a16="http://schemas.microsoft.com/office/drawing/2014/main" id="{FFB17D41-7DC1-1044-A9B2-5DAFB2C3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7945395" cy="613225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82B36E04-A2BC-BB46-8F52-AF8F75BE94B0}"/>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212D74F8-FD75-8D4B-AEBC-2D79B0B73A00}"/>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CBC7F8EF-9A56-604A-A959-5B1FD1FE8AD0}"/>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396997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538609"/>
          </a:xfrm>
          <a:prstGeom prst="rect">
            <a:avLst/>
          </a:prstGeom>
        </p:spPr>
        <p:txBody>
          <a:bodyPr wrap="square">
            <a:spAutoFit/>
          </a:bodyPr>
          <a:lstStyle/>
          <a:p>
            <a:r>
              <a:rPr lang="en-GB" b="1" dirty="0"/>
              <a:t>Coat of Arms for Sir John Hawkins (1568) </a:t>
            </a:r>
            <a:endParaRPr lang="en-GB" dirty="0">
              <a:effectLst/>
            </a:endParaRPr>
          </a:p>
          <a:p>
            <a:r>
              <a:rPr lang="en-GB" sz="1100" i="1" dirty="0"/>
              <a:t>The North Devon Record Office and The North Devon Athenaeum </a:t>
            </a:r>
            <a:endParaRPr lang="en-GB" sz="1100" dirty="0">
              <a:effectLst/>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Coat of arms for Sir John Hawkins</a:t>
            </a:r>
            <a:endParaRPr lang="en-GB" sz="3600" dirty="0">
              <a:latin typeface="Cera PRO Medium Italic" pitchFamily="2" charset="0"/>
            </a:endParaRPr>
          </a:p>
        </p:txBody>
      </p:sp>
      <p:pic>
        <p:nvPicPr>
          <p:cNvPr id="19457" name="Picture 1" descr="page25image24594064">
            <a:extLst>
              <a:ext uri="{FF2B5EF4-FFF2-40B4-BE49-F238E27FC236}">
                <a16:creationId xmlns:a16="http://schemas.microsoft.com/office/drawing/2014/main" id="{8E4A4FC4-D82A-7641-83F9-20B8E4AD0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06" y="24713"/>
            <a:ext cx="4077730" cy="611659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130B11EE-3D3E-1D4B-9189-6DBC322DBFE7}"/>
              </a:ext>
            </a:extLst>
          </p:cNvPr>
          <p:cNvSpPr/>
          <p:nvPr/>
        </p:nvSpPr>
        <p:spPr>
          <a:xfrm>
            <a:off x="7842892" y="2897659"/>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can see…</a:t>
            </a:r>
          </a:p>
        </p:txBody>
      </p:sp>
      <p:sp>
        <p:nvSpPr>
          <p:cNvPr id="8" name="Rounded Rectangle 7">
            <a:extLst>
              <a:ext uri="{FF2B5EF4-FFF2-40B4-BE49-F238E27FC236}">
                <a16:creationId xmlns:a16="http://schemas.microsoft.com/office/drawing/2014/main" id="{2052D1B3-5461-FB41-BD5C-993AEEA368C6}"/>
              </a:ext>
            </a:extLst>
          </p:cNvPr>
          <p:cNvSpPr/>
          <p:nvPr/>
        </p:nvSpPr>
        <p:spPr>
          <a:xfrm>
            <a:off x="7842892" y="3590832"/>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ra PRO Light Italic" pitchFamily="2" charset="0"/>
              </a:rPr>
              <a:t>I know… </a:t>
            </a:r>
          </a:p>
        </p:txBody>
      </p:sp>
      <p:sp>
        <p:nvSpPr>
          <p:cNvPr id="9" name="Rounded Rectangle 8">
            <a:extLst>
              <a:ext uri="{FF2B5EF4-FFF2-40B4-BE49-F238E27FC236}">
                <a16:creationId xmlns:a16="http://schemas.microsoft.com/office/drawing/2014/main" id="{EF228369-2BC4-F543-9FED-F2FFCF499672}"/>
              </a:ext>
            </a:extLst>
          </p:cNvPr>
          <p:cNvSpPr/>
          <p:nvPr/>
        </p:nvSpPr>
        <p:spPr>
          <a:xfrm>
            <a:off x="7842892" y="4284005"/>
            <a:ext cx="4172958" cy="531341"/>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latin typeface="Cera PRO Light Italic" pitchFamily="2" charset="0"/>
              </a:rPr>
              <a:t>I wonder…</a:t>
            </a:r>
          </a:p>
        </p:txBody>
      </p:sp>
    </p:spTree>
    <p:extLst>
      <p:ext uri="{BB962C8B-B14F-4D97-AF65-F5344CB8AC3E}">
        <p14:creationId xmlns:p14="http://schemas.microsoft.com/office/powerpoint/2010/main" val="63181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436</Words>
  <Application>Microsoft Macintosh PowerPoint</Application>
  <PresentationFormat>Widescreen</PresentationFormat>
  <Paragraphs>76</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Cera PRO Light Italic</vt:lpstr>
      <vt:lpstr>Cera PRO Medium Italic</vt:lpstr>
      <vt:lpstr>CeraPRO</vt:lpstr>
      <vt:lpstr>Office Theme</vt:lpstr>
      <vt:lpstr>Black Tudors and the sea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Tudors and the sea  </dc:title>
  <dc:creator>Ben Weddell</dc:creator>
  <cp:lastModifiedBy>Ben Weddell</cp:lastModifiedBy>
  <cp:revision>3</cp:revision>
  <dcterms:created xsi:type="dcterms:W3CDTF">2021-12-14T11:16:50Z</dcterms:created>
  <dcterms:modified xsi:type="dcterms:W3CDTF">2022-01-04T13:56:50Z</dcterms:modified>
</cp:coreProperties>
</file>