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257" r:id="rId4"/>
    <p:sldId id="268" r:id="rId5"/>
    <p:sldId id="267" r:id="rId6"/>
    <p:sldId id="271" r:id="rId7"/>
    <p:sldId id="274" r:id="rId8"/>
    <p:sldId id="273" r:id="rId9"/>
    <p:sldId id="272" r:id="rId10"/>
    <p:sldId id="269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6D0F6C-C39E-D94C-A386-F6A414351074}" v="42" dt="2022-01-04T12:00:04.6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91"/>
    <p:restoredTop sz="94638"/>
  </p:normalViewPr>
  <p:slideViewPr>
    <p:cSldViewPr snapToGrid="0" snapToObjects="1">
      <p:cViewPr varScale="1">
        <p:scale>
          <a:sx n="123" d="100"/>
          <a:sy n="123" d="100"/>
        </p:scale>
        <p:origin x="8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Weddell" userId="110a65c0-6997-4f02-b73d-02d85271eaf3" providerId="ADAL" clId="{D56D0F6C-C39E-D94C-A386-F6A414351074}"/>
    <pc:docChg chg="addSld modSld sldOrd modMainMaster">
      <pc:chgData name="Ben Weddell" userId="110a65c0-6997-4f02-b73d-02d85271eaf3" providerId="ADAL" clId="{D56D0F6C-C39E-D94C-A386-F6A414351074}" dt="2022-01-04T12:00:04.601" v="19"/>
      <pc:docMkLst>
        <pc:docMk/>
      </pc:docMkLst>
      <pc:sldChg chg="setBg">
        <pc:chgData name="Ben Weddell" userId="110a65c0-6997-4f02-b73d-02d85271eaf3" providerId="ADAL" clId="{D56D0F6C-C39E-D94C-A386-F6A414351074}" dt="2022-01-04T12:00:04.601" v="19"/>
        <pc:sldMkLst>
          <pc:docMk/>
          <pc:sldMk cId="1946503578" sldId="256"/>
        </pc:sldMkLst>
      </pc:sldChg>
      <pc:sldChg chg="setBg">
        <pc:chgData name="Ben Weddell" userId="110a65c0-6997-4f02-b73d-02d85271eaf3" providerId="ADAL" clId="{D56D0F6C-C39E-D94C-A386-F6A414351074}" dt="2022-01-04T11:59:57.901" v="17"/>
        <pc:sldMkLst>
          <pc:docMk/>
          <pc:sldMk cId="3206416018" sldId="270"/>
        </pc:sldMkLst>
      </pc:sldChg>
      <pc:sldChg chg="addSp modSp add ord">
        <pc:chgData name="Ben Weddell" userId="110a65c0-6997-4f02-b73d-02d85271eaf3" providerId="ADAL" clId="{D56D0F6C-C39E-D94C-A386-F6A414351074}" dt="2021-12-20T12:39:19.388" v="11"/>
        <pc:sldMkLst>
          <pc:docMk/>
          <pc:sldMk cId="1386147317" sldId="271"/>
        </pc:sldMkLst>
        <pc:spChg chg="add mod">
          <ac:chgData name="Ben Weddell" userId="110a65c0-6997-4f02-b73d-02d85271eaf3" providerId="ADAL" clId="{D56D0F6C-C39E-D94C-A386-F6A414351074}" dt="2021-12-20T12:39:19.388" v="11"/>
          <ac:spMkLst>
            <pc:docMk/>
            <pc:sldMk cId="1386147317" sldId="271"/>
            <ac:spMk id="6" creationId="{AAC3781B-127E-E349-84EE-323D26B29900}"/>
          </ac:spMkLst>
        </pc:spChg>
        <pc:spChg chg="add mod">
          <ac:chgData name="Ben Weddell" userId="110a65c0-6997-4f02-b73d-02d85271eaf3" providerId="ADAL" clId="{D56D0F6C-C39E-D94C-A386-F6A414351074}" dt="2021-12-20T12:39:19.388" v="11"/>
          <ac:spMkLst>
            <pc:docMk/>
            <pc:sldMk cId="1386147317" sldId="271"/>
            <ac:spMk id="8" creationId="{2A84B69B-0307-0649-83E5-AE80F0C56F14}"/>
          </ac:spMkLst>
        </pc:spChg>
      </pc:sldChg>
      <pc:sldChg chg="addSp modSp add">
        <pc:chgData name="Ben Weddell" userId="110a65c0-6997-4f02-b73d-02d85271eaf3" providerId="ADAL" clId="{D56D0F6C-C39E-D94C-A386-F6A414351074}" dt="2021-12-20T12:38:58.361" v="7"/>
        <pc:sldMkLst>
          <pc:docMk/>
          <pc:sldMk cId="2009366356" sldId="272"/>
        </pc:sldMkLst>
        <pc:spChg chg="add mod">
          <ac:chgData name="Ben Weddell" userId="110a65c0-6997-4f02-b73d-02d85271eaf3" providerId="ADAL" clId="{D56D0F6C-C39E-D94C-A386-F6A414351074}" dt="2021-12-20T12:38:58.361" v="7"/>
          <ac:spMkLst>
            <pc:docMk/>
            <pc:sldMk cId="2009366356" sldId="272"/>
            <ac:spMk id="6" creationId="{FEC9AE22-A624-164D-BD8A-C98A07BE4D7B}"/>
          </ac:spMkLst>
        </pc:spChg>
        <pc:spChg chg="add mod">
          <ac:chgData name="Ben Weddell" userId="110a65c0-6997-4f02-b73d-02d85271eaf3" providerId="ADAL" clId="{D56D0F6C-C39E-D94C-A386-F6A414351074}" dt="2021-12-20T12:38:58.361" v="7"/>
          <ac:spMkLst>
            <pc:docMk/>
            <pc:sldMk cId="2009366356" sldId="272"/>
            <ac:spMk id="8" creationId="{AFC97C1A-1932-4E45-8389-CAB136511024}"/>
          </ac:spMkLst>
        </pc:spChg>
      </pc:sldChg>
      <pc:sldChg chg="addSp modSp add mod">
        <pc:chgData name="Ben Weddell" userId="110a65c0-6997-4f02-b73d-02d85271eaf3" providerId="ADAL" clId="{D56D0F6C-C39E-D94C-A386-F6A414351074}" dt="2021-12-20T12:39:10.800" v="9" actId="14100"/>
        <pc:sldMkLst>
          <pc:docMk/>
          <pc:sldMk cId="2767906924" sldId="273"/>
        </pc:sldMkLst>
        <pc:spChg chg="add mod">
          <ac:chgData name="Ben Weddell" userId="110a65c0-6997-4f02-b73d-02d85271eaf3" providerId="ADAL" clId="{D56D0F6C-C39E-D94C-A386-F6A414351074}" dt="2021-12-20T12:39:10.800" v="9" actId="14100"/>
          <ac:spMkLst>
            <pc:docMk/>
            <pc:sldMk cId="2767906924" sldId="273"/>
            <ac:spMk id="6" creationId="{5CB587F0-A26C-D34E-BE9F-0DA40324F52E}"/>
          </ac:spMkLst>
        </pc:spChg>
        <pc:spChg chg="add mod">
          <ac:chgData name="Ben Weddell" userId="110a65c0-6997-4f02-b73d-02d85271eaf3" providerId="ADAL" clId="{D56D0F6C-C39E-D94C-A386-F6A414351074}" dt="2021-12-20T12:39:01.020" v="8"/>
          <ac:spMkLst>
            <pc:docMk/>
            <pc:sldMk cId="2767906924" sldId="273"/>
            <ac:spMk id="8" creationId="{8256BCC5-2412-2747-B6B3-15917BFD3EC5}"/>
          </ac:spMkLst>
        </pc:spChg>
      </pc:sldChg>
      <pc:sldChg chg="addSp modSp add">
        <pc:chgData name="Ben Weddell" userId="110a65c0-6997-4f02-b73d-02d85271eaf3" providerId="ADAL" clId="{D56D0F6C-C39E-D94C-A386-F6A414351074}" dt="2021-12-20T12:39:16.330" v="10"/>
        <pc:sldMkLst>
          <pc:docMk/>
          <pc:sldMk cId="367154913" sldId="274"/>
        </pc:sldMkLst>
        <pc:spChg chg="add mod">
          <ac:chgData name="Ben Weddell" userId="110a65c0-6997-4f02-b73d-02d85271eaf3" providerId="ADAL" clId="{D56D0F6C-C39E-D94C-A386-F6A414351074}" dt="2021-12-20T12:39:16.330" v="10"/>
          <ac:spMkLst>
            <pc:docMk/>
            <pc:sldMk cId="367154913" sldId="274"/>
            <ac:spMk id="6" creationId="{1A8B0F4B-83C8-504A-9570-4354927E0D3E}"/>
          </ac:spMkLst>
        </pc:spChg>
        <pc:spChg chg="add mod">
          <ac:chgData name="Ben Weddell" userId="110a65c0-6997-4f02-b73d-02d85271eaf3" providerId="ADAL" clId="{D56D0F6C-C39E-D94C-A386-F6A414351074}" dt="2021-12-20T12:39:16.330" v="10"/>
          <ac:spMkLst>
            <pc:docMk/>
            <pc:sldMk cId="367154913" sldId="274"/>
            <ac:spMk id="8" creationId="{5E8137B8-B2D6-B148-9565-7D4A9E29C9B7}"/>
          </ac:spMkLst>
        </pc:spChg>
      </pc:sldChg>
      <pc:sldChg chg="addSp modSp add">
        <pc:chgData name="Ben Weddell" userId="110a65c0-6997-4f02-b73d-02d85271eaf3" providerId="ADAL" clId="{D56D0F6C-C39E-D94C-A386-F6A414351074}" dt="2021-12-20T12:38:54.996" v="6"/>
        <pc:sldMkLst>
          <pc:docMk/>
          <pc:sldMk cId="1264639524" sldId="276"/>
        </pc:sldMkLst>
        <pc:spChg chg="add mod">
          <ac:chgData name="Ben Weddell" userId="110a65c0-6997-4f02-b73d-02d85271eaf3" providerId="ADAL" clId="{D56D0F6C-C39E-D94C-A386-F6A414351074}" dt="2021-12-20T12:38:54.996" v="6"/>
          <ac:spMkLst>
            <pc:docMk/>
            <pc:sldMk cId="1264639524" sldId="276"/>
            <ac:spMk id="6" creationId="{696EFD06-4B0C-C441-8484-02C9002A26AE}"/>
          </ac:spMkLst>
        </pc:spChg>
        <pc:spChg chg="add mod">
          <ac:chgData name="Ben Weddell" userId="110a65c0-6997-4f02-b73d-02d85271eaf3" providerId="ADAL" clId="{D56D0F6C-C39E-D94C-A386-F6A414351074}" dt="2021-12-20T12:38:54.996" v="6"/>
          <ac:spMkLst>
            <pc:docMk/>
            <pc:sldMk cId="1264639524" sldId="276"/>
            <ac:spMk id="8" creationId="{C0EFE4DC-8F7C-1949-866F-5732BD051860}"/>
          </ac:spMkLst>
        </pc:spChg>
      </pc:sldChg>
      <pc:sldMasterChg chg="setBg modSldLayout">
        <pc:chgData name="Ben Weddell" userId="110a65c0-6997-4f02-b73d-02d85271eaf3" providerId="ADAL" clId="{D56D0F6C-C39E-D94C-A386-F6A414351074}" dt="2022-01-04T11:59:53.717" v="16"/>
        <pc:sldMasterMkLst>
          <pc:docMk/>
          <pc:sldMasterMk cId="1655533694" sldId="2147483648"/>
        </pc:sldMasterMkLst>
        <pc:sldLayoutChg chg="setBg">
          <pc:chgData name="Ben Weddell" userId="110a65c0-6997-4f02-b73d-02d85271eaf3" providerId="ADAL" clId="{D56D0F6C-C39E-D94C-A386-F6A414351074}" dt="2022-01-04T11:59:53.717" v="16"/>
          <pc:sldLayoutMkLst>
            <pc:docMk/>
            <pc:sldMasterMk cId="1655533694" sldId="2147483648"/>
            <pc:sldLayoutMk cId="2492016334" sldId="2147483649"/>
          </pc:sldLayoutMkLst>
        </pc:sldLayoutChg>
        <pc:sldLayoutChg chg="setBg">
          <pc:chgData name="Ben Weddell" userId="110a65c0-6997-4f02-b73d-02d85271eaf3" providerId="ADAL" clId="{D56D0F6C-C39E-D94C-A386-F6A414351074}" dt="2022-01-04T11:59:53.717" v="16"/>
          <pc:sldLayoutMkLst>
            <pc:docMk/>
            <pc:sldMasterMk cId="1655533694" sldId="2147483648"/>
            <pc:sldLayoutMk cId="2497961605" sldId="2147483650"/>
          </pc:sldLayoutMkLst>
        </pc:sldLayoutChg>
        <pc:sldLayoutChg chg="setBg">
          <pc:chgData name="Ben Weddell" userId="110a65c0-6997-4f02-b73d-02d85271eaf3" providerId="ADAL" clId="{D56D0F6C-C39E-D94C-A386-F6A414351074}" dt="2022-01-04T11:59:53.717" v="16"/>
          <pc:sldLayoutMkLst>
            <pc:docMk/>
            <pc:sldMasterMk cId="1655533694" sldId="2147483648"/>
            <pc:sldLayoutMk cId="2270532094" sldId="2147483651"/>
          </pc:sldLayoutMkLst>
        </pc:sldLayoutChg>
        <pc:sldLayoutChg chg="setBg">
          <pc:chgData name="Ben Weddell" userId="110a65c0-6997-4f02-b73d-02d85271eaf3" providerId="ADAL" clId="{D56D0F6C-C39E-D94C-A386-F6A414351074}" dt="2022-01-04T11:59:53.717" v="16"/>
          <pc:sldLayoutMkLst>
            <pc:docMk/>
            <pc:sldMasterMk cId="1655533694" sldId="2147483648"/>
            <pc:sldLayoutMk cId="2171197913" sldId="2147483652"/>
          </pc:sldLayoutMkLst>
        </pc:sldLayoutChg>
        <pc:sldLayoutChg chg="setBg">
          <pc:chgData name="Ben Weddell" userId="110a65c0-6997-4f02-b73d-02d85271eaf3" providerId="ADAL" clId="{D56D0F6C-C39E-D94C-A386-F6A414351074}" dt="2022-01-04T11:59:53.717" v="16"/>
          <pc:sldLayoutMkLst>
            <pc:docMk/>
            <pc:sldMasterMk cId="1655533694" sldId="2147483648"/>
            <pc:sldLayoutMk cId="1290407696" sldId="2147483653"/>
          </pc:sldLayoutMkLst>
        </pc:sldLayoutChg>
        <pc:sldLayoutChg chg="setBg">
          <pc:chgData name="Ben Weddell" userId="110a65c0-6997-4f02-b73d-02d85271eaf3" providerId="ADAL" clId="{D56D0F6C-C39E-D94C-A386-F6A414351074}" dt="2022-01-04T11:59:53.717" v="16"/>
          <pc:sldLayoutMkLst>
            <pc:docMk/>
            <pc:sldMasterMk cId="1655533694" sldId="2147483648"/>
            <pc:sldLayoutMk cId="423598102" sldId="2147483654"/>
          </pc:sldLayoutMkLst>
        </pc:sldLayoutChg>
        <pc:sldLayoutChg chg="setBg">
          <pc:chgData name="Ben Weddell" userId="110a65c0-6997-4f02-b73d-02d85271eaf3" providerId="ADAL" clId="{D56D0F6C-C39E-D94C-A386-F6A414351074}" dt="2022-01-04T11:59:53.717" v="16"/>
          <pc:sldLayoutMkLst>
            <pc:docMk/>
            <pc:sldMasterMk cId="1655533694" sldId="2147483648"/>
            <pc:sldLayoutMk cId="3129507446" sldId="2147483655"/>
          </pc:sldLayoutMkLst>
        </pc:sldLayoutChg>
        <pc:sldLayoutChg chg="setBg">
          <pc:chgData name="Ben Weddell" userId="110a65c0-6997-4f02-b73d-02d85271eaf3" providerId="ADAL" clId="{D56D0F6C-C39E-D94C-A386-F6A414351074}" dt="2022-01-04T11:59:53.717" v="16"/>
          <pc:sldLayoutMkLst>
            <pc:docMk/>
            <pc:sldMasterMk cId="1655533694" sldId="2147483648"/>
            <pc:sldLayoutMk cId="3178828153" sldId="2147483656"/>
          </pc:sldLayoutMkLst>
        </pc:sldLayoutChg>
        <pc:sldLayoutChg chg="setBg">
          <pc:chgData name="Ben Weddell" userId="110a65c0-6997-4f02-b73d-02d85271eaf3" providerId="ADAL" clId="{D56D0F6C-C39E-D94C-A386-F6A414351074}" dt="2022-01-04T11:59:53.717" v="16"/>
          <pc:sldLayoutMkLst>
            <pc:docMk/>
            <pc:sldMasterMk cId="1655533694" sldId="2147483648"/>
            <pc:sldLayoutMk cId="2978181178" sldId="2147483657"/>
          </pc:sldLayoutMkLst>
        </pc:sldLayoutChg>
        <pc:sldLayoutChg chg="setBg">
          <pc:chgData name="Ben Weddell" userId="110a65c0-6997-4f02-b73d-02d85271eaf3" providerId="ADAL" clId="{D56D0F6C-C39E-D94C-A386-F6A414351074}" dt="2022-01-04T11:59:53.717" v="16"/>
          <pc:sldLayoutMkLst>
            <pc:docMk/>
            <pc:sldMasterMk cId="1655533694" sldId="2147483648"/>
            <pc:sldLayoutMk cId="290554410" sldId="2147483658"/>
          </pc:sldLayoutMkLst>
        </pc:sldLayoutChg>
        <pc:sldLayoutChg chg="setBg">
          <pc:chgData name="Ben Weddell" userId="110a65c0-6997-4f02-b73d-02d85271eaf3" providerId="ADAL" clId="{D56D0F6C-C39E-D94C-A386-F6A414351074}" dt="2022-01-04T11:59:53.717" v="16"/>
          <pc:sldLayoutMkLst>
            <pc:docMk/>
            <pc:sldMasterMk cId="1655533694" sldId="2147483648"/>
            <pc:sldLayoutMk cId="2023289434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0D712-938D-2040-96F7-60F595DF8181}" type="datetimeFigureOut">
              <a:rPr lang="en-US" smtClean="0"/>
              <a:t>1/5/22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A0359-C207-6640-A7AC-E2FA81CAB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42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40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47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90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16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70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37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27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46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19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5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636D-E179-954F-AA57-88513786B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74487-C1A6-C84B-887D-8206BB48F0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26459-4ACE-D24F-B4BC-4EFBDF047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E76A3-B115-2141-94EB-CE9C60DF9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EA4E7-49F1-7843-835A-A1544F35D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00DA4-0116-C14F-9C32-28626A18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F4808A-3966-CB42-8A21-440BAA715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41DA8-A3C7-9347-A76D-412E60BED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CF6C5-BC2D-BC4C-9404-6298A99E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33F3B-C359-FA44-A1E5-4E9CB6455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EEA35E-535A-BB40-AA7B-18C6E47F5F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103598-D9AF-DC4B-8FA3-09E5A8D02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AE925-CE1F-134E-988E-391ACD92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8DD87-D49A-C64A-A71E-2F9EA7F2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CF3FB-2596-7349-A0E9-CFAA2FDB4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8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C0EF7-1B91-3A4A-972A-3352E88BF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5DC4A-2F5B-6F44-AB62-4EC9DB3D2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7F309-7C5F-6A46-B911-96BC011E0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D9BA8-CDBB-B54C-82A7-ED72ED74C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89291-92A3-D847-9C14-5E89C7670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61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3B324-FB8D-1B47-A966-BA9C01985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76238-DC21-C346-9E6C-9D72A88D5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4E14-D927-7A40-9F4C-5EBAA3863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40FF6-2F5E-524E-A623-11E206F8F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8E4C4-6D2B-664B-BBC6-FA8BEF3D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3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9A545-FEE9-8D40-B24B-128F009F4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A4B16-F41B-0840-8323-AD8D4F0B4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371BB-A35B-4744-B2CE-D6D5DA05C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6831B-A168-E44B-875E-9DD121BD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1D386-0EF5-654D-872E-3E311B49B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D4C2F-FF36-A84B-8098-9DD904C56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97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63182-A72F-4E4C-B0B0-17D5ABC9A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B389A-1204-2148-A069-D8527B5C0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A60BD-20E0-3448-B4CA-BD8E4B3EF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47990C-A1AB-E849-A102-9621AFB35B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D909C1-C6B4-0141-9C60-CB1F61B06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1261F5-03C3-1541-832E-6D855C64A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97FC53-3478-154E-87F9-27C290EEB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21A316-8E37-8F44-BEBE-76AAF59D9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0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ACA82-87CE-0441-9E7A-FDBE27049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2BEA6C-2CF7-C64C-9914-976683B54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C57AFC-B659-5746-98D3-74410BE85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2C87E-5286-D94C-9E39-886450F6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A0E023-70CE-8448-9CC2-5F84BDEC4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781C9-0CDD-D746-911F-DD5E7FA72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46549-AA93-1744-9F1A-8A8AC218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07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4A83-8934-AD44-AD65-F4C28CF4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FB860-CD31-114D-86CA-4E2C3623A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4C0197-BA88-5C45-983C-6EDAB4DC5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F895B-2B3D-4742-9292-5D1BAAF70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ED0F0-491D-3A44-B574-C7DB1C777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E2E81-1A85-114F-BC63-89D940B06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2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47379-E281-D346-AB21-28E1C3024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E5177A-9D2D-5E4C-8D89-3C410213A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C805AE-9405-CB44-9BF2-25EDFBD9E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B17E0-E293-F649-A8A5-66B890EC6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E6663F-DF17-3C4F-A051-D1F5D7BD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0C00B-4FE2-3943-9FD5-177CC647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8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t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108679-7903-6946-921A-7F9CE6299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3E97C-4B48-E348-86A5-39E12C4BC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F91A4-8493-404C-815A-616FA4E04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4C345-D9FE-A44C-AA4B-21CA480C2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AC570-6E9B-2F46-BF47-A1FE9DD7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3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 hidden="1">
            <a:extLst>
              <a:ext uri="{FF2B5EF4-FFF2-40B4-BE49-F238E27FC236}">
                <a16:creationId xmlns:a16="http://schemas.microsoft.com/office/drawing/2014/main" id="{38673833-5D72-7F4A-B8F8-9B5F62363582}"/>
              </a:ext>
            </a:extLst>
          </p:cNvPr>
          <p:cNvGrpSpPr/>
          <p:nvPr/>
        </p:nvGrpSpPr>
        <p:grpSpPr>
          <a:xfrm>
            <a:off x="28830" y="851891"/>
            <a:ext cx="12163170" cy="6006109"/>
            <a:chOff x="28830" y="851891"/>
            <a:chExt cx="12163170" cy="600610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81C3351-48E6-4C4C-ADD4-6C718D89EE7A}"/>
                </a:ext>
              </a:extLst>
            </p:cNvPr>
            <p:cNvGrpSpPr/>
            <p:nvPr/>
          </p:nvGrpSpPr>
          <p:grpSpPr>
            <a:xfrm>
              <a:off x="28830" y="851891"/>
              <a:ext cx="12163170" cy="6006109"/>
              <a:chOff x="-49428" y="345267"/>
              <a:chExt cx="12163170" cy="6002068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70992ECD-13D9-CA4B-ADCF-F190AF29A6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883" b="98198" l="12324" r="98944">
                            <a14:foregroundMark x1="58568" y1="25045" x2="63028" y2="26126"/>
                            <a14:foregroundMark x1="61972" y1="24144" x2="73709" y2="21802"/>
                            <a14:foregroundMark x1="73709" y1="22523" x2="94484" y2="25766"/>
                            <a14:foregroundMark x1="74648" y1="19099" x2="61268" y2="34054"/>
                            <a14:foregroundMark x1="61268" y1="34054" x2="71948" y2="18018"/>
                            <a14:foregroundMark x1="71948" y1="18018" x2="76878" y2="14054"/>
                            <a14:foregroundMark x1="76878" y1="14054" x2="57160" y2="21261"/>
                            <a14:foregroundMark x1="57160" y1="21261" x2="57512" y2="17838"/>
                            <a14:foregroundMark x1="66549" y1="12613" x2="48592" y2="34775"/>
                            <a14:foregroundMark x1="48592" y1="34775" x2="52465" y2="22342"/>
                            <a14:foregroundMark x1="52465" y1="22342" x2="56808" y2="16216"/>
                            <a14:foregroundMark x1="61268" y1="10270" x2="43897" y2="27928"/>
                            <a14:foregroundMark x1="43897" y1="27928" x2="43075" y2="30090"/>
                            <a14:foregroundMark x1="54225" y1="11351" x2="41432" y2="25766"/>
                            <a14:foregroundMark x1="41432" y1="25766" x2="40493" y2="27748"/>
                            <a14:foregroundMark x1="63263" y1="9189" x2="48826" y2="12613"/>
                            <a14:foregroundMark x1="48826" y1="12613" x2="42723" y2="17117"/>
                            <a14:foregroundMark x1="42723" y1="17117" x2="40376" y2="20721"/>
                            <a14:foregroundMark x1="73826" y1="2883" x2="57981" y2="5946"/>
                            <a14:foregroundMark x1="81455" y1="7387" x2="53873" y2="8649"/>
                            <a14:foregroundMark x1="94249" y1="10090" x2="95070" y2="44685"/>
                            <a14:foregroundMark x1="98944" y1="17297" x2="96831" y2="43784"/>
                            <a14:foregroundMark x1="39319" y1="33874" x2="33568" y2="44505"/>
                            <a14:foregroundMark x1="41432" y1="56396" x2="29343" y2="57297"/>
                            <a14:foregroundMark x1="37089" y1="31712" x2="34624" y2="41441"/>
                            <a14:foregroundMark x1="40728" y1="81441" x2="51408" y2="92432"/>
                            <a14:foregroundMark x1="42019" y1="82342" x2="44718" y2="98198"/>
                            <a14:foregroundMark x1="31690" y1="78559" x2="34977" y2="78919"/>
                            <a14:backgroundMark x1="26878" y1="85045" x2="35563" y2="86847"/>
                            <a14:backgroundMark x1="36385" y1="87027" x2="34155" y2="86306"/>
                            <a14:backgroundMark x1="35563" y1="86126" x2="35563" y2="88108"/>
                            <a14:backgroundMark x1="36268" y1="86486" x2="36150" y2="88829"/>
                            <a14:backgroundMark x1="35681" y1="86306" x2="32629" y2="86667"/>
                            <a14:backgroundMark x1="33568" y1="86306" x2="31221" y2="85946"/>
                            <a14:backgroundMark x1="34742" y1="86486" x2="31221" y2="85586"/>
                            <a14:backgroundMark x1="35563" y1="86486" x2="31925" y2="85766"/>
                            <a14:backgroundMark x1="35094" y1="85225" x2="34507" y2="85045"/>
                            <a14:backgroundMark x1="35915" y1="86486" x2="34977" y2="84865"/>
                            <a14:backgroundMark x1="36150" y1="86306" x2="34977" y2="84865"/>
                            <a14:backgroundMark x1="35798" y1="85946" x2="35094" y2="84685"/>
                            <a14:backgroundMark x1="36150" y1="86486" x2="36268" y2="88288"/>
                            <a14:backgroundMark x1="36737" y1="86306" x2="36502" y2="88288"/>
                            <a14:backgroundMark x1="36737" y1="86306" x2="36502" y2="89369"/>
                            <a14:backgroundMark x1="36854" y1="86847" x2="36737" y2="89730"/>
                            <a14:backgroundMark x1="37441" y1="89730" x2="35915" y2="84685"/>
                          </a14:backgroundRemoval>
                        </a14:imgEffect>
                      </a14:imgLayer>
                    </a14:imgProps>
                  </a:ext>
                </a:extLst>
              </a:blip>
              <a:srcRect l="2856" t="-90" r="2543" b="12570"/>
              <a:stretch/>
            </p:blipFill>
            <p:spPr>
              <a:xfrm>
                <a:off x="2154195" y="345267"/>
                <a:ext cx="9959547" cy="6002068"/>
              </a:xfrm>
              <a:prstGeom prst="rect">
                <a:avLst/>
              </a:prstGeom>
            </p:spPr>
          </p:pic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5943E18-E9D1-534F-BEE8-C8716506FF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49428" y="5721178"/>
                <a:ext cx="11232292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AAE829EA-C33E-304B-B442-268DED1221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850130" y="5721178"/>
                <a:ext cx="263612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7AC9461-AF70-5E49-B47E-D72D6E1BE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363" t="84767" r="62539" b="5714"/>
            <a:stretch/>
          </p:blipFill>
          <p:spPr>
            <a:xfrm>
              <a:off x="28830" y="6271535"/>
              <a:ext cx="3064475" cy="574108"/>
            </a:xfrm>
            <a:prstGeom prst="rect">
              <a:avLst/>
            </a:prstGeom>
          </p:spPr>
        </p:pic>
      </p:grpSp>
      <p:sp>
        <p:nvSpPr>
          <p:cNvPr id="50" name="Title 1">
            <a:extLst>
              <a:ext uri="{FF2B5EF4-FFF2-40B4-BE49-F238E27FC236}">
                <a16:creationId xmlns:a16="http://schemas.microsoft.com/office/drawing/2014/main" id="{87B1FB9F-52D5-BE49-9420-EE54C2E17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718794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GB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Black Tudors and the sea </a:t>
            </a:r>
            <a:br>
              <a:rPr lang="en-GB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9F5DAA62-69DC-1E44-825E-8D1B6784B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28689"/>
            <a:ext cx="12141200" cy="1655762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historical sources to find out about the past</a:t>
            </a:r>
          </a:p>
          <a:p>
            <a:pPr algn="l"/>
            <a:r>
              <a:rPr lang="en-GB" sz="3600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Mystery Portraits</a:t>
            </a:r>
          </a:p>
        </p:txBody>
      </p:sp>
      <p:pic>
        <p:nvPicPr>
          <p:cNvPr id="1071" name="Picture 47" descr="page45image24942720">
            <a:extLst>
              <a:ext uri="{FF2B5EF4-FFF2-40B4-BE49-F238E27FC236}">
                <a16:creationId xmlns:a16="http://schemas.microsoft.com/office/drawing/2014/main" id="{B1253882-222D-6045-B0F5-A822158E6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" y="2734509"/>
            <a:ext cx="127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page45image24951792">
            <a:extLst>
              <a:ext uri="{FF2B5EF4-FFF2-40B4-BE49-F238E27FC236}">
                <a16:creationId xmlns:a16="http://schemas.microsoft.com/office/drawing/2014/main" id="{4358996F-1291-9A41-8219-9127A9E88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" y="2734509"/>
            <a:ext cx="381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page45image24947648">
            <a:extLst>
              <a:ext uri="{FF2B5EF4-FFF2-40B4-BE49-F238E27FC236}">
                <a16:creationId xmlns:a16="http://schemas.microsoft.com/office/drawing/2014/main" id="{15560F4F-38CD-534B-869D-44BE4ADB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" y="2734509"/>
            <a:ext cx="381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page45image24945184">
            <a:extLst>
              <a:ext uri="{FF2B5EF4-FFF2-40B4-BE49-F238E27FC236}">
                <a16:creationId xmlns:a16="http://schemas.microsoft.com/office/drawing/2014/main" id="{099CCDE9-5A0A-704D-A67B-0A32E73EB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" y="2734509"/>
            <a:ext cx="381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" name="Picture 61" descr="page45image24949888">
            <a:extLst>
              <a:ext uri="{FF2B5EF4-FFF2-40B4-BE49-F238E27FC236}">
                <a16:creationId xmlns:a16="http://schemas.microsoft.com/office/drawing/2014/main" id="{27C0CDE9-8591-2943-90E9-BA71AC1A6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" y="2734509"/>
            <a:ext cx="381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861374E-A87F-5D48-BC01-673D947B42B3}"/>
              </a:ext>
            </a:extLst>
          </p:cNvPr>
          <p:cNvGrpSpPr/>
          <p:nvPr/>
        </p:nvGrpSpPr>
        <p:grpSpPr>
          <a:xfrm>
            <a:off x="1812324" y="2669583"/>
            <a:ext cx="8435887" cy="1987855"/>
            <a:chOff x="1812324" y="2669583"/>
            <a:chExt cx="8435887" cy="1987855"/>
          </a:xfrm>
        </p:grpSpPr>
        <p:pic>
          <p:nvPicPr>
            <p:cNvPr id="1053" name="Picture 29" descr="page3image7999552">
              <a:extLst>
                <a:ext uri="{FF2B5EF4-FFF2-40B4-BE49-F238E27FC236}">
                  <a16:creationId xmlns:a16="http://schemas.microsoft.com/office/drawing/2014/main" id="{BB67C7A3-973F-2742-A996-1428F0E476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324" y="2676238"/>
              <a:ext cx="19812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9" name="Picture 35" descr="page4image8368528">
              <a:extLst>
                <a:ext uri="{FF2B5EF4-FFF2-40B4-BE49-F238E27FC236}">
                  <a16:creationId xmlns:a16="http://schemas.microsoft.com/office/drawing/2014/main" id="{400B421C-EAF2-5547-87E2-55E7940B60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9997" y="2669583"/>
              <a:ext cx="19812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4" name="Picture 70" descr="page45image7955808">
              <a:extLst>
                <a:ext uri="{FF2B5EF4-FFF2-40B4-BE49-F238E27FC236}">
                  <a16:creationId xmlns:a16="http://schemas.microsoft.com/office/drawing/2014/main" id="{EB9F7D12-82F9-C846-B493-8B1C882DD1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3504" y="2669583"/>
              <a:ext cx="19812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3" name="Picture 79" descr="page55image8315840">
              <a:extLst>
                <a:ext uri="{FF2B5EF4-FFF2-40B4-BE49-F238E27FC236}">
                  <a16:creationId xmlns:a16="http://schemas.microsoft.com/office/drawing/2014/main" id="{A542C540-98E8-B349-9794-6ED3878432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7011" y="2676238"/>
              <a:ext cx="19812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6503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8C76EF-86F8-9245-A1FF-8EE9A3C59A7B}"/>
              </a:ext>
            </a:extLst>
          </p:cNvPr>
          <p:cNvSpPr/>
          <p:nvPr/>
        </p:nvSpPr>
        <p:spPr>
          <a:xfrm>
            <a:off x="7945395" y="1418813"/>
            <a:ext cx="417295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Henry VIII, 1451–1547 </a:t>
            </a:r>
            <a:endParaRPr lang="en-GB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Studio of Hans Holbein (</a:t>
            </a:r>
            <a:r>
              <a:rPr lang="en-GB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1535)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Maritime Museum, Greenwich, London, Caird Collection: BHC2763 </a:t>
            </a:r>
            <a:endParaRPr lang="en-GB" sz="1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B2773BF-0904-574E-BC5E-185EBAB8CB51}"/>
              </a:ext>
            </a:extLst>
          </p:cNvPr>
          <p:cNvSpPr txBox="1">
            <a:spLocks/>
          </p:cNvSpPr>
          <p:nvPr/>
        </p:nvSpPr>
        <p:spPr>
          <a:xfrm>
            <a:off x="7945395" y="689766"/>
            <a:ext cx="3039762" cy="729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Henry VIII</a:t>
            </a:r>
            <a:endParaRPr lang="en-GB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13" name="Picture 1" descr="page18image24409664">
            <a:extLst>
              <a:ext uri="{FF2B5EF4-FFF2-40B4-BE49-F238E27FC236}">
                <a16:creationId xmlns:a16="http://schemas.microsoft.com/office/drawing/2014/main" id="{EF3F4C31-F25D-B644-BEE2-E7A684B4A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591" y="0"/>
            <a:ext cx="4293136" cy="617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E4C8517-7DC0-404E-BA15-75C90525FDFE}"/>
              </a:ext>
            </a:extLst>
          </p:cNvPr>
          <p:cNvSpPr/>
          <p:nvPr/>
        </p:nvSpPr>
        <p:spPr>
          <a:xfrm>
            <a:off x="0" y="1645584"/>
            <a:ext cx="4172958" cy="758114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Glance….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817CE37-0A79-E04C-8F59-C79D47DEEE1E}"/>
              </a:ext>
            </a:extLst>
          </p:cNvPr>
          <p:cNvSpPr/>
          <p:nvPr/>
        </p:nvSpPr>
        <p:spPr>
          <a:xfrm>
            <a:off x="6821360" y="4914374"/>
            <a:ext cx="4172958" cy="729047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Looking Deeper….</a:t>
            </a:r>
          </a:p>
        </p:txBody>
      </p:sp>
    </p:spTree>
    <p:extLst>
      <p:ext uri="{BB962C8B-B14F-4D97-AF65-F5344CB8AC3E}">
        <p14:creationId xmlns:p14="http://schemas.microsoft.com/office/powerpoint/2010/main" val="3788859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8C76EF-86F8-9245-A1FF-8EE9A3C59A7B}"/>
              </a:ext>
            </a:extLst>
          </p:cNvPr>
          <p:cNvSpPr/>
          <p:nvPr/>
        </p:nvSpPr>
        <p:spPr>
          <a:xfrm>
            <a:off x="7945393" y="1788145"/>
            <a:ext cx="4172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Illustration by Shaun Campbell, 2021 </a:t>
            </a:r>
            <a:endParaRPr lang="en-GB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B2773BF-0904-574E-BC5E-185EBAB8CB51}"/>
              </a:ext>
            </a:extLst>
          </p:cNvPr>
          <p:cNvSpPr txBox="1">
            <a:spLocks/>
          </p:cNvSpPr>
          <p:nvPr/>
        </p:nvSpPr>
        <p:spPr>
          <a:xfrm>
            <a:off x="7945394" y="785948"/>
            <a:ext cx="4246605" cy="1371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 err="1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Cattelena</a:t>
            </a:r>
            <a:r>
              <a:rPr lang="en-GB" sz="3600" b="1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Almondsbury </a:t>
            </a:r>
          </a:p>
        </p:txBody>
      </p:sp>
      <p:pic>
        <p:nvPicPr>
          <p:cNvPr id="11265" name="Picture 1" descr="page30image33336704">
            <a:extLst>
              <a:ext uri="{FF2B5EF4-FFF2-40B4-BE49-F238E27FC236}">
                <a16:creationId xmlns:a16="http://schemas.microsoft.com/office/drawing/2014/main" id="{D85BDBB8-F774-F345-8245-A50543E7E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995" y="242752"/>
            <a:ext cx="47244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96EFD06-4B0C-C441-8484-02C9002A26AE}"/>
              </a:ext>
            </a:extLst>
          </p:cNvPr>
          <p:cNvSpPr/>
          <p:nvPr/>
        </p:nvSpPr>
        <p:spPr>
          <a:xfrm>
            <a:off x="0" y="1645584"/>
            <a:ext cx="4172958" cy="758114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Glance….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0EFE4DC-8F7C-1949-866F-5732BD051860}"/>
              </a:ext>
            </a:extLst>
          </p:cNvPr>
          <p:cNvSpPr/>
          <p:nvPr/>
        </p:nvSpPr>
        <p:spPr>
          <a:xfrm>
            <a:off x="6821360" y="4914374"/>
            <a:ext cx="4172958" cy="729047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Looking Deeper….</a:t>
            </a:r>
          </a:p>
        </p:txBody>
      </p:sp>
    </p:spTree>
    <p:extLst>
      <p:ext uri="{BB962C8B-B14F-4D97-AF65-F5344CB8AC3E}">
        <p14:creationId xmlns:p14="http://schemas.microsoft.com/office/powerpoint/2010/main" val="1264639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088F2631-BEEA-0E40-84FD-A38CC8394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7" y="86499"/>
            <a:ext cx="11074400" cy="1655762"/>
          </a:xfrm>
        </p:spPr>
        <p:txBody>
          <a:bodyPr>
            <a:normAutofit/>
          </a:bodyPr>
          <a:lstStyle/>
          <a:p>
            <a:pPr algn="l"/>
            <a:r>
              <a:rPr lang="en-GB" sz="3600" i="1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Mystery Portraits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714DCA-33F1-9C49-97DB-B1ECCE663A01}"/>
              </a:ext>
            </a:extLst>
          </p:cNvPr>
          <p:cNvSpPr/>
          <p:nvPr/>
        </p:nvSpPr>
        <p:spPr>
          <a:xfrm>
            <a:off x="210453" y="737734"/>
            <a:ext cx="760351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going to investigate portraits (pictures or objects representing people) and use them as a tool to learn about people and their lives</a:t>
            </a:r>
          </a:p>
          <a:p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99D153-51FE-B14B-BB0E-5BB8B7D51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199" y="1486336"/>
            <a:ext cx="2989263" cy="3733800"/>
          </a:xfrm>
          <a:prstGeom prst="rect">
            <a:avLst/>
          </a:prstGeom>
        </p:spPr>
      </p:pic>
      <p:pic>
        <p:nvPicPr>
          <p:cNvPr id="8" name="Picture 1" descr="page10image32912848">
            <a:extLst>
              <a:ext uri="{FF2B5EF4-FFF2-40B4-BE49-F238E27FC236}">
                <a16:creationId xmlns:a16="http://schemas.microsoft.com/office/drawing/2014/main" id="{95B00711-DB22-6844-90F9-47DB35C20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86" y="2151108"/>
            <a:ext cx="1547211" cy="206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page26image33242992">
            <a:extLst>
              <a:ext uri="{FF2B5EF4-FFF2-40B4-BE49-F238E27FC236}">
                <a16:creationId xmlns:a16="http://schemas.microsoft.com/office/drawing/2014/main" id="{C8CCBB4B-55C6-2847-BC6D-25C44D39F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134" y="2151108"/>
            <a:ext cx="1626023" cy="206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 descr="page24image33372944">
            <a:extLst>
              <a:ext uri="{FF2B5EF4-FFF2-40B4-BE49-F238E27FC236}">
                <a16:creationId xmlns:a16="http://schemas.microsoft.com/office/drawing/2014/main" id="{32E18A67-438E-8A49-8393-AE0E902F7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015" y="2151108"/>
            <a:ext cx="2343393" cy="208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 descr="page14image29556144">
            <a:extLst>
              <a:ext uri="{FF2B5EF4-FFF2-40B4-BE49-F238E27FC236}">
                <a16:creationId xmlns:a16="http://schemas.microsoft.com/office/drawing/2014/main" id="{4C1C36B9-4B7F-5345-B9A2-CC54F350C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86" y="4269339"/>
            <a:ext cx="1578756" cy="19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" descr="page18image24409664">
            <a:extLst>
              <a:ext uri="{FF2B5EF4-FFF2-40B4-BE49-F238E27FC236}">
                <a16:creationId xmlns:a16="http://schemas.microsoft.com/office/drawing/2014/main" id="{2F25AAB9-25AC-DA49-8146-5C8C7D097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368" y="4269339"/>
            <a:ext cx="1323554" cy="190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 descr="page30image33336704">
            <a:extLst>
              <a:ext uri="{FF2B5EF4-FFF2-40B4-BE49-F238E27FC236}">
                <a16:creationId xmlns:a16="http://schemas.microsoft.com/office/drawing/2014/main" id="{0748F58A-CAC2-9845-91E0-64A247F25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219" y="4246145"/>
            <a:ext cx="1578756" cy="194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416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088F2631-BEEA-0E40-84FD-A38CC8394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7" y="86499"/>
            <a:ext cx="11074400" cy="1655762"/>
          </a:xfrm>
        </p:spPr>
        <p:txBody>
          <a:bodyPr>
            <a:normAutofit/>
          </a:bodyPr>
          <a:lstStyle/>
          <a:p>
            <a:pPr algn="l"/>
            <a:r>
              <a:rPr lang="en-GB" sz="3600" i="1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Mystery Portraits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714DCA-33F1-9C49-97DB-B1ECCE663A01}"/>
              </a:ext>
            </a:extLst>
          </p:cNvPr>
          <p:cNvSpPr/>
          <p:nvPr/>
        </p:nvSpPr>
        <p:spPr>
          <a:xfrm>
            <a:off x="200062" y="914380"/>
            <a:ext cx="1179187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Choose a portrait to examine. What can you learn from it?</a:t>
            </a: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these steps to investigate and learn from a portrait. Pick one of the portraits from the resource to practice on first.</a:t>
            </a: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glance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are the first things you notice looking at the person in the portrait?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they…</a:t>
            </a: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293E14-E62C-DF4F-B34A-C44F54A52A47}"/>
              </a:ext>
            </a:extLst>
          </p:cNvPr>
          <p:cNvSpPr/>
          <p:nvPr/>
        </p:nvSpPr>
        <p:spPr>
          <a:xfrm>
            <a:off x="1673098" y="4149560"/>
            <a:ext cx="379623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GB" sz="3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man or a woman?</a:t>
            </a:r>
            <a:endParaRPr lang="en-US" sz="3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E90D5D-76EB-8041-9BD0-948D3BEEBC56}"/>
              </a:ext>
            </a:extLst>
          </p:cNvPr>
          <p:cNvSpPr/>
          <p:nvPr/>
        </p:nvSpPr>
        <p:spPr>
          <a:xfrm>
            <a:off x="5834741" y="3475978"/>
            <a:ext cx="266130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GB" sz="3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young or old?</a:t>
            </a:r>
            <a:endParaRPr lang="en-US" sz="3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1E3810-ED82-1F48-B4AD-8D406DB94B51}"/>
              </a:ext>
            </a:extLst>
          </p:cNvPr>
          <p:cNvSpPr/>
          <p:nvPr/>
        </p:nvSpPr>
        <p:spPr>
          <a:xfrm>
            <a:off x="8114949" y="4266777"/>
            <a:ext cx="248657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GB" sz="3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rich or poor?</a:t>
            </a:r>
            <a:endParaRPr lang="en-US" sz="3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710AAB-51FF-754E-B01B-4360B02AAA0E}"/>
              </a:ext>
            </a:extLst>
          </p:cNvPr>
          <p:cNvSpPr/>
          <p:nvPr/>
        </p:nvSpPr>
        <p:spPr>
          <a:xfrm>
            <a:off x="895698" y="5077170"/>
            <a:ext cx="951638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GB" sz="3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 there anything else you noticed straight away?</a:t>
            </a:r>
            <a:endParaRPr lang="en-US" sz="3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271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088F2631-BEEA-0E40-84FD-A38CC8394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7" y="86499"/>
            <a:ext cx="11074400" cy="1655762"/>
          </a:xfrm>
        </p:spPr>
        <p:txBody>
          <a:bodyPr>
            <a:normAutofit/>
          </a:bodyPr>
          <a:lstStyle/>
          <a:p>
            <a:pPr algn="l"/>
            <a:r>
              <a:rPr lang="en-GB" sz="3600" i="1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Mystery Portraits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714DCA-33F1-9C49-97DB-B1ECCE663A01}"/>
              </a:ext>
            </a:extLst>
          </p:cNvPr>
          <p:cNvSpPr/>
          <p:nvPr/>
        </p:nvSpPr>
        <p:spPr>
          <a:xfrm>
            <a:off x="200062" y="914380"/>
            <a:ext cx="1179187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Portraits are very useful to people learning about the past, if we ask the right questions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4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2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Looking Deeper</a:t>
            </a:r>
          </a:p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questions could you ask about your portrait? </a:t>
            </a:r>
          </a:p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Pick three and use them to investigate your portrait or come up with your own</a:t>
            </a: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47B83D-89CD-ED46-BD53-FC9750188561}"/>
              </a:ext>
            </a:extLst>
          </p:cNvPr>
          <p:cNvSpPr/>
          <p:nvPr/>
        </p:nvSpPr>
        <p:spPr>
          <a:xfrm>
            <a:off x="8280490" y="3085985"/>
            <a:ext cx="3422469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you think the portrait shows what this person was actually like?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F31CE7-4BD0-8440-BBE4-FB8F61191C54}"/>
              </a:ext>
            </a:extLst>
          </p:cNvPr>
          <p:cNvSpPr/>
          <p:nvPr/>
        </p:nvSpPr>
        <p:spPr>
          <a:xfrm>
            <a:off x="1532027" y="5143035"/>
            <a:ext cx="383032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they sitting, standing, crouching? Do they look relaxed or formal?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B9A463-D780-A64E-969C-4AA8DD3A5DFC}"/>
              </a:ext>
            </a:extLst>
          </p:cNvPr>
          <p:cNvSpPr/>
          <p:nvPr/>
        </p:nvSpPr>
        <p:spPr>
          <a:xfrm>
            <a:off x="6858546" y="5125830"/>
            <a:ext cx="456397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Expression – where is the person looking, what might they be thinking, feeling, doing?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13FEB8-43BF-334B-AC13-9E23E6E14C1E}"/>
              </a:ext>
            </a:extLst>
          </p:cNvPr>
          <p:cNvSpPr/>
          <p:nvPr/>
        </p:nvSpPr>
        <p:spPr>
          <a:xfrm>
            <a:off x="591767" y="4094444"/>
            <a:ext cx="3342272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can you see in the rest of the picture and why is it there?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2B9B24-C277-3A43-B6C7-EB1DD0218763}"/>
              </a:ext>
            </a:extLst>
          </p:cNvPr>
          <p:cNvSpPr/>
          <p:nvPr/>
        </p:nvSpPr>
        <p:spPr>
          <a:xfrm>
            <a:off x="4884558" y="4090818"/>
            <a:ext cx="394797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colours have been used? What effect does this have on what you think about this person?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0EF7DF-EF7A-904D-851F-300E767A53B8}"/>
              </a:ext>
            </a:extLst>
          </p:cNvPr>
          <p:cNvSpPr/>
          <p:nvPr/>
        </p:nvSpPr>
        <p:spPr>
          <a:xfrm>
            <a:off x="585853" y="3060504"/>
            <a:ext cx="232249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has the artwork been made?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8901FC-7189-D94C-B75F-C14E71896EB8}"/>
              </a:ext>
            </a:extLst>
          </p:cNvPr>
          <p:cNvSpPr/>
          <p:nvPr/>
        </p:nvSpPr>
        <p:spPr>
          <a:xfrm>
            <a:off x="3738096" y="3105834"/>
            <a:ext cx="371264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message is the portrait giving you about this person? </a:t>
            </a:r>
          </a:p>
        </p:txBody>
      </p:sp>
    </p:spTree>
    <p:extLst>
      <p:ext uri="{BB962C8B-B14F-4D97-AF65-F5344CB8AC3E}">
        <p14:creationId xmlns:p14="http://schemas.microsoft.com/office/powerpoint/2010/main" val="3094199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088F2631-BEEA-0E40-84FD-A38CC8394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6499"/>
            <a:ext cx="11074400" cy="1655762"/>
          </a:xfrm>
        </p:spPr>
        <p:txBody>
          <a:bodyPr>
            <a:normAutofit/>
          </a:bodyPr>
          <a:lstStyle/>
          <a:p>
            <a:pPr algn="l"/>
            <a:r>
              <a:rPr lang="en-GB" sz="3600" i="1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Mystery objects and images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714DCA-33F1-9C49-97DB-B1ECCE663A01}"/>
              </a:ext>
            </a:extLst>
          </p:cNvPr>
          <p:cNvSpPr/>
          <p:nvPr/>
        </p:nvSpPr>
        <p:spPr>
          <a:xfrm>
            <a:off x="0" y="1005820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Putting it all together – Look at your first glance and looking deeper information.</a:t>
            </a: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have you learned about these people from their portraits?</a:t>
            </a: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169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8C76EF-86F8-9245-A1FF-8EE9A3C59A7B}"/>
              </a:ext>
            </a:extLst>
          </p:cNvPr>
          <p:cNvSpPr/>
          <p:nvPr/>
        </p:nvSpPr>
        <p:spPr>
          <a:xfrm>
            <a:off x="8019042" y="2083707"/>
            <a:ext cx="41729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Edo people </a:t>
            </a:r>
            <a:r>
              <a:rPr lang="en-GB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1500 </a:t>
            </a:r>
          </a:p>
          <a:p>
            <a:r>
              <a:rPr lang="en-GB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©The Trustees of the British Museum 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B2773BF-0904-574E-BC5E-185EBAB8CB51}"/>
              </a:ext>
            </a:extLst>
          </p:cNvPr>
          <p:cNvSpPr txBox="1">
            <a:spLocks/>
          </p:cNvSpPr>
          <p:nvPr/>
        </p:nvSpPr>
        <p:spPr>
          <a:xfrm>
            <a:off x="8019042" y="845014"/>
            <a:ext cx="4172958" cy="1759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Commemorative head of Queen Mother ‘</a:t>
            </a:r>
            <a:r>
              <a:rPr lang="en-GB" sz="3200" b="1" dirty="0" err="1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Idia</a:t>
            </a:r>
            <a:r>
              <a:rPr lang="en-GB" sz="3200" b="1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</a:p>
        </p:txBody>
      </p:sp>
      <p:pic>
        <p:nvPicPr>
          <p:cNvPr id="1025" name="Picture 1" descr="page10image32912848">
            <a:extLst>
              <a:ext uri="{FF2B5EF4-FFF2-40B4-BE49-F238E27FC236}">
                <a16:creationId xmlns:a16="http://schemas.microsoft.com/office/drawing/2014/main" id="{3F200F6A-2650-5B4B-882D-E9D6AF923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0"/>
            <a:ext cx="4599243" cy="613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AC3781B-127E-E349-84EE-323D26B29900}"/>
              </a:ext>
            </a:extLst>
          </p:cNvPr>
          <p:cNvSpPr/>
          <p:nvPr/>
        </p:nvSpPr>
        <p:spPr>
          <a:xfrm>
            <a:off x="0" y="1645584"/>
            <a:ext cx="4172958" cy="758114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Glance….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A84B69B-0307-0649-83E5-AE80F0C56F14}"/>
              </a:ext>
            </a:extLst>
          </p:cNvPr>
          <p:cNvSpPr/>
          <p:nvPr/>
        </p:nvSpPr>
        <p:spPr>
          <a:xfrm>
            <a:off x="6821360" y="4914374"/>
            <a:ext cx="4172958" cy="729047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Looking Deeper….</a:t>
            </a:r>
          </a:p>
        </p:txBody>
      </p:sp>
    </p:spTree>
    <p:extLst>
      <p:ext uri="{BB962C8B-B14F-4D97-AF65-F5344CB8AC3E}">
        <p14:creationId xmlns:p14="http://schemas.microsoft.com/office/powerpoint/2010/main" val="1386147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8C76EF-86F8-9245-A1FF-8EE9A3C59A7B}"/>
              </a:ext>
            </a:extLst>
          </p:cNvPr>
          <p:cNvSpPr/>
          <p:nvPr/>
        </p:nvSpPr>
        <p:spPr>
          <a:xfrm>
            <a:off x="7945395" y="1418813"/>
            <a:ext cx="41729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Sir Francis Drake, 1540–96 </a:t>
            </a: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Marcus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Gheeraerts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1591 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Maritime Museum, Greenwich, London, Caird collection: BHC2662 </a:t>
            </a:r>
            <a:endParaRPr lang="en-GB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B2773BF-0904-574E-BC5E-185EBAB8CB51}"/>
              </a:ext>
            </a:extLst>
          </p:cNvPr>
          <p:cNvSpPr txBox="1">
            <a:spLocks/>
          </p:cNvSpPr>
          <p:nvPr/>
        </p:nvSpPr>
        <p:spPr>
          <a:xfrm>
            <a:off x="7945395" y="785948"/>
            <a:ext cx="3632886" cy="729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Francis Drake </a:t>
            </a:r>
          </a:p>
        </p:txBody>
      </p:sp>
      <p:pic>
        <p:nvPicPr>
          <p:cNvPr id="9217" name="Picture 1" descr="page26image33242992">
            <a:extLst>
              <a:ext uri="{FF2B5EF4-FFF2-40B4-BE49-F238E27FC236}">
                <a16:creationId xmlns:a16="http://schemas.microsoft.com/office/drawing/2014/main" id="{4FEB6D08-4CEE-EF4F-8B8F-357A66197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814" y="0"/>
            <a:ext cx="4847581" cy="615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A8B0F4B-83C8-504A-9570-4354927E0D3E}"/>
              </a:ext>
            </a:extLst>
          </p:cNvPr>
          <p:cNvSpPr/>
          <p:nvPr/>
        </p:nvSpPr>
        <p:spPr>
          <a:xfrm>
            <a:off x="0" y="1645584"/>
            <a:ext cx="4172958" cy="758114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Glance….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E8137B8-B2D6-B148-9565-7D4A9E29C9B7}"/>
              </a:ext>
            </a:extLst>
          </p:cNvPr>
          <p:cNvSpPr/>
          <p:nvPr/>
        </p:nvSpPr>
        <p:spPr>
          <a:xfrm>
            <a:off x="6821360" y="4914374"/>
            <a:ext cx="4172958" cy="729047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Looking Deeper….</a:t>
            </a:r>
          </a:p>
        </p:txBody>
      </p:sp>
    </p:spTree>
    <p:extLst>
      <p:ext uri="{BB962C8B-B14F-4D97-AF65-F5344CB8AC3E}">
        <p14:creationId xmlns:p14="http://schemas.microsoft.com/office/powerpoint/2010/main" val="367154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8C76EF-86F8-9245-A1FF-8EE9A3C59A7B}"/>
              </a:ext>
            </a:extLst>
          </p:cNvPr>
          <p:cNvSpPr/>
          <p:nvPr/>
        </p:nvSpPr>
        <p:spPr>
          <a:xfrm>
            <a:off x="7945395" y="1418813"/>
            <a:ext cx="41729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Elizabeth I, the Armada Portrait </a:t>
            </a: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</a:t>
            </a: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1588</a:t>
            </a:r>
            <a:b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Maritime Museum, Greenwich, London. Acquired with the support of the Heritage Lottery Fund, Art Fund, </a:t>
            </a:r>
            <a:r>
              <a:rPr lang="en-GB" sz="1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Linbury</a:t>
            </a:r>
            <a:r>
              <a:rPr lang="en-GB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Trust, Garfield Weston Foundation, Headley Trust and other major donors, together with contributions from over 8000 members of the public following a joint appeal with Art Fund. </a:t>
            </a:r>
            <a:endParaRPr lang="en-GB" sz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B2773BF-0904-574E-BC5E-185EBAB8CB51}"/>
              </a:ext>
            </a:extLst>
          </p:cNvPr>
          <p:cNvSpPr txBox="1">
            <a:spLocks/>
          </p:cNvSpPr>
          <p:nvPr/>
        </p:nvSpPr>
        <p:spPr>
          <a:xfrm>
            <a:off x="7945394" y="785948"/>
            <a:ext cx="4172957" cy="729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Queen Elizabeth I </a:t>
            </a:r>
          </a:p>
        </p:txBody>
      </p:sp>
      <p:pic>
        <p:nvPicPr>
          <p:cNvPr id="8193" name="Picture 1" descr="page24image33372944">
            <a:extLst>
              <a:ext uri="{FF2B5EF4-FFF2-40B4-BE49-F238E27FC236}">
                <a16:creationId xmlns:a16="http://schemas.microsoft.com/office/drawing/2014/main" id="{05AFEC28-112A-604B-A73B-1A27F3252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892" y="111209"/>
            <a:ext cx="6771503" cy="601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CB587F0-A26C-D34E-BE9F-0DA40324F52E}"/>
              </a:ext>
            </a:extLst>
          </p:cNvPr>
          <p:cNvSpPr/>
          <p:nvPr/>
        </p:nvSpPr>
        <p:spPr>
          <a:xfrm>
            <a:off x="0" y="1645584"/>
            <a:ext cx="3373821" cy="758114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Glance….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256BCC5-2412-2747-B6B3-15917BFD3EC5}"/>
              </a:ext>
            </a:extLst>
          </p:cNvPr>
          <p:cNvSpPr/>
          <p:nvPr/>
        </p:nvSpPr>
        <p:spPr>
          <a:xfrm>
            <a:off x="6821360" y="4914374"/>
            <a:ext cx="4172958" cy="729047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Looking Deeper….</a:t>
            </a:r>
          </a:p>
        </p:txBody>
      </p:sp>
    </p:spTree>
    <p:extLst>
      <p:ext uri="{BB962C8B-B14F-4D97-AF65-F5344CB8AC3E}">
        <p14:creationId xmlns:p14="http://schemas.microsoft.com/office/powerpoint/2010/main" val="2767906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8C76EF-86F8-9245-A1FF-8EE9A3C59A7B}"/>
              </a:ext>
            </a:extLst>
          </p:cNvPr>
          <p:cNvSpPr/>
          <p:nvPr/>
        </p:nvSpPr>
        <p:spPr>
          <a:xfrm>
            <a:off x="7945395" y="1418813"/>
            <a:ext cx="417295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Portrait of Henry VII </a:t>
            </a: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Studio of Hans Holbein (</a:t>
            </a:r>
            <a:r>
              <a:rPr lang="en-GB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1505)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Maritime Museum, Greenwich, London, Caird collection: BHC2762 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B2773BF-0904-574E-BC5E-185EBAB8CB51}"/>
              </a:ext>
            </a:extLst>
          </p:cNvPr>
          <p:cNvSpPr txBox="1">
            <a:spLocks/>
          </p:cNvSpPr>
          <p:nvPr/>
        </p:nvSpPr>
        <p:spPr>
          <a:xfrm>
            <a:off x="7945395" y="785948"/>
            <a:ext cx="3632886" cy="729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King Henry VII </a:t>
            </a:r>
          </a:p>
        </p:txBody>
      </p:sp>
      <p:pic>
        <p:nvPicPr>
          <p:cNvPr id="6145" name="Picture 1" descr="page14image29556144">
            <a:extLst>
              <a:ext uri="{FF2B5EF4-FFF2-40B4-BE49-F238E27FC236}">
                <a16:creationId xmlns:a16="http://schemas.microsoft.com/office/drawing/2014/main" id="{E2BD6D95-4E71-C94B-8418-B65BD73B1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695" y="0"/>
            <a:ext cx="5092700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EC9AE22-A624-164D-BD8A-C98A07BE4D7B}"/>
              </a:ext>
            </a:extLst>
          </p:cNvPr>
          <p:cNvSpPr/>
          <p:nvPr/>
        </p:nvSpPr>
        <p:spPr>
          <a:xfrm>
            <a:off x="0" y="1645584"/>
            <a:ext cx="4172958" cy="758114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Glance….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FC97C1A-1932-4E45-8389-CAB136511024}"/>
              </a:ext>
            </a:extLst>
          </p:cNvPr>
          <p:cNvSpPr/>
          <p:nvPr/>
        </p:nvSpPr>
        <p:spPr>
          <a:xfrm>
            <a:off x="6821360" y="4914374"/>
            <a:ext cx="4172958" cy="729047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Looking Deeper….</a:t>
            </a:r>
          </a:p>
        </p:txBody>
      </p:sp>
    </p:spTree>
    <p:extLst>
      <p:ext uri="{BB962C8B-B14F-4D97-AF65-F5344CB8AC3E}">
        <p14:creationId xmlns:p14="http://schemas.microsoft.com/office/powerpoint/2010/main" val="2009366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524</Words>
  <Application>Microsoft Macintosh PowerPoint</Application>
  <PresentationFormat>Widescreen</PresentationFormat>
  <Paragraphs>87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Office Theme</vt:lpstr>
      <vt:lpstr>Black Tudors and the sea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Tudors and the sea  </dc:title>
  <dc:creator>Ben Weddell</dc:creator>
  <cp:lastModifiedBy>Ben Weddell</cp:lastModifiedBy>
  <cp:revision>10</cp:revision>
  <dcterms:created xsi:type="dcterms:W3CDTF">2021-12-14T11:16:50Z</dcterms:created>
  <dcterms:modified xsi:type="dcterms:W3CDTF">2022-01-05T10:20:37Z</dcterms:modified>
</cp:coreProperties>
</file>