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8" r:id="rId3"/>
    <p:sldId id="259" r:id="rId4"/>
    <p:sldId id="276" r:id="rId5"/>
    <p:sldId id="261" r:id="rId6"/>
    <p:sldId id="272" r:id="rId7"/>
    <p:sldId id="275" r:id="rId8"/>
    <p:sldId id="27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30228F-6E76-B647-8AB5-47B34B8918B9}" v="85" dt="2022-01-04T12:18:16.7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5196"/>
  </p:normalViewPr>
  <p:slideViewPr>
    <p:cSldViewPr snapToGrid="0" snapToObjects="1">
      <p:cViewPr varScale="1">
        <p:scale>
          <a:sx n="109" d="100"/>
          <a:sy n="109" d="100"/>
        </p:scale>
        <p:origin x="216"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Weddell" userId="110a65c0-6997-4f02-b73d-02d85271eaf3" providerId="ADAL" clId="{9230228F-6E76-B647-8AB5-47B34B8918B9}"/>
    <pc:docChg chg="undo custSel addSld delSld modSld modMainMaster">
      <pc:chgData name="Ben Weddell" userId="110a65c0-6997-4f02-b73d-02d85271eaf3" providerId="ADAL" clId="{9230228F-6E76-B647-8AB5-47B34B8918B9}" dt="2022-01-04T12:18:35.764" v="816" actId="1076"/>
      <pc:docMkLst>
        <pc:docMk/>
      </pc:docMkLst>
      <pc:sldChg chg="modSp mod setBg">
        <pc:chgData name="Ben Weddell" userId="110a65c0-6997-4f02-b73d-02d85271eaf3" providerId="ADAL" clId="{9230228F-6E76-B647-8AB5-47B34B8918B9}" dt="2022-01-04T12:18:16.708" v="815"/>
        <pc:sldMkLst>
          <pc:docMk/>
          <pc:sldMk cId="1946503578" sldId="256"/>
        </pc:sldMkLst>
        <pc:spChg chg="mod">
          <ac:chgData name="Ben Weddell" userId="110a65c0-6997-4f02-b73d-02d85271eaf3" providerId="ADAL" clId="{9230228F-6E76-B647-8AB5-47B34B8918B9}" dt="2021-12-21T14:19:35.216" v="26" actId="20577"/>
          <ac:spMkLst>
            <pc:docMk/>
            <pc:sldMk cId="1946503578" sldId="256"/>
            <ac:spMk id="51" creationId="{9F5DAA62-69DC-1E44-825E-8D1B6784BBD8}"/>
          </ac:spMkLst>
        </pc:spChg>
      </pc:sldChg>
      <pc:sldChg chg="modSp del">
        <pc:chgData name="Ben Weddell" userId="110a65c0-6997-4f02-b73d-02d85271eaf3" providerId="ADAL" clId="{9230228F-6E76-B647-8AB5-47B34B8918B9}" dt="2021-12-21T14:19:43.335" v="28" actId="2696"/>
        <pc:sldMkLst>
          <pc:docMk/>
          <pc:sldMk cId="3810271207" sldId="257"/>
        </pc:sldMkLst>
        <pc:spChg chg="mod">
          <ac:chgData name="Ben Weddell" userId="110a65c0-6997-4f02-b73d-02d85271eaf3" providerId="ADAL" clId="{9230228F-6E76-B647-8AB5-47B34B8918B9}" dt="2021-12-21T14:19:41.076" v="27"/>
          <ac:spMkLst>
            <pc:docMk/>
            <pc:sldMk cId="3810271207" sldId="257"/>
            <ac:spMk id="11" creationId="{088F2631-BEEA-0E40-84FD-A38CC839466B}"/>
          </ac:spMkLst>
        </pc:spChg>
      </pc:sldChg>
      <pc:sldChg chg="addSp delSp modSp mod">
        <pc:chgData name="Ben Weddell" userId="110a65c0-6997-4f02-b73d-02d85271eaf3" providerId="ADAL" clId="{9230228F-6E76-B647-8AB5-47B34B8918B9}" dt="2021-12-21T14:28:53.524" v="337" actId="1076"/>
        <pc:sldMkLst>
          <pc:docMk/>
          <pc:sldMk cId="1517528444" sldId="258"/>
        </pc:sldMkLst>
        <pc:spChg chg="add mod">
          <ac:chgData name="Ben Weddell" userId="110a65c0-6997-4f02-b73d-02d85271eaf3" providerId="ADAL" clId="{9230228F-6E76-B647-8AB5-47B34B8918B9}" dt="2021-12-21T14:27:16.512" v="318" actId="122"/>
          <ac:spMkLst>
            <pc:docMk/>
            <pc:sldMk cId="1517528444" sldId="258"/>
            <ac:spMk id="3" creationId="{B1B9529F-6E9C-CC41-8A4C-DE527510201B}"/>
          </ac:spMkLst>
        </pc:spChg>
        <pc:spChg chg="add mod">
          <ac:chgData name="Ben Weddell" userId="110a65c0-6997-4f02-b73d-02d85271eaf3" providerId="ADAL" clId="{9230228F-6E76-B647-8AB5-47B34B8918B9}" dt="2021-12-21T14:27:16.512" v="318" actId="122"/>
          <ac:spMkLst>
            <pc:docMk/>
            <pc:sldMk cId="1517528444" sldId="258"/>
            <ac:spMk id="4" creationId="{CD5F35F1-3850-AE40-B3B5-DFFCEEE816AB}"/>
          </ac:spMkLst>
        </pc:spChg>
        <pc:spChg chg="add mod">
          <ac:chgData name="Ben Weddell" userId="110a65c0-6997-4f02-b73d-02d85271eaf3" providerId="ADAL" clId="{9230228F-6E76-B647-8AB5-47B34B8918B9}" dt="2021-12-21T14:27:16.512" v="318" actId="122"/>
          <ac:spMkLst>
            <pc:docMk/>
            <pc:sldMk cId="1517528444" sldId="258"/>
            <ac:spMk id="5" creationId="{0FAA8A73-EEEE-A846-AA3E-D7E69DD7EA2D}"/>
          </ac:spMkLst>
        </pc:spChg>
        <pc:spChg chg="del">
          <ac:chgData name="Ben Weddell" userId="110a65c0-6997-4f02-b73d-02d85271eaf3" providerId="ADAL" clId="{9230228F-6E76-B647-8AB5-47B34B8918B9}" dt="2021-12-21T14:19:55.153" v="33" actId="478"/>
          <ac:spMkLst>
            <pc:docMk/>
            <pc:sldMk cId="1517528444" sldId="258"/>
            <ac:spMk id="7" creationId="{B40EB157-CBFC-674B-A1F8-207CB26E7918}"/>
          </ac:spMkLst>
        </pc:spChg>
        <pc:spChg chg="del">
          <ac:chgData name="Ben Weddell" userId="110a65c0-6997-4f02-b73d-02d85271eaf3" providerId="ADAL" clId="{9230228F-6E76-B647-8AB5-47B34B8918B9}" dt="2021-12-21T14:19:53.387" v="31" actId="478"/>
          <ac:spMkLst>
            <pc:docMk/>
            <pc:sldMk cId="1517528444" sldId="258"/>
            <ac:spMk id="8" creationId="{898ADF63-4DDD-6D43-A621-CC57EABF3080}"/>
          </ac:spMkLst>
        </pc:spChg>
        <pc:spChg chg="add mod">
          <ac:chgData name="Ben Weddell" userId="110a65c0-6997-4f02-b73d-02d85271eaf3" providerId="ADAL" clId="{9230228F-6E76-B647-8AB5-47B34B8918B9}" dt="2021-12-21T14:22:24.151" v="240" actId="20577"/>
          <ac:spMkLst>
            <pc:docMk/>
            <pc:sldMk cId="1517528444" sldId="258"/>
            <ac:spMk id="9" creationId="{BAA616CB-F6DC-B240-B639-8551986176A3}"/>
          </ac:spMkLst>
        </pc:spChg>
        <pc:spChg chg="add mod">
          <ac:chgData name="Ben Weddell" userId="110a65c0-6997-4f02-b73d-02d85271eaf3" providerId="ADAL" clId="{9230228F-6E76-B647-8AB5-47B34B8918B9}" dt="2021-12-21T14:27:16.512" v="318" actId="122"/>
          <ac:spMkLst>
            <pc:docMk/>
            <pc:sldMk cId="1517528444" sldId="258"/>
            <ac:spMk id="10" creationId="{54595E75-4D45-1D43-A7CE-E0DD9C8BD899}"/>
          </ac:spMkLst>
        </pc:spChg>
        <pc:spChg chg="mod">
          <ac:chgData name="Ben Weddell" userId="110a65c0-6997-4f02-b73d-02d85271eaf3" providerId="ADAL" clId="{9230228F-6E76-B647-8AB5-47B34B8918B9}" dt="2021-12-21T14:24:29.447" v="261" actId="20578"/>
          <ac:spMkLst>
            <pc:docMk/>
            <pc:sldMk cId="1517528444" sldId="258"/>
            <ac:spMk id="11" creationId="{088F2631-BEEA-0E40-84FD-A38CC839466B}"/>
          </ac:spMkLst>
        </pc:spChg>
        <pc:spChg chg="add mod">
          <ac:chgData name="Ben Weddell" userId="110a65c0-6997-4f02-b73d-02d85271eaf3" providerId="ADAL" clId="{9230228F-6E76-B647-8AB5-47B34B8918B9}" dt="2021-12-21T14:28:19.099" v="330" actId="1076"/>
          <ac:spMkLst>
            <pc:docMk/>
            <pc:sldMk cId="1517528444" sldId="258"/>
            <ac:spMk id="12" creationId="{878E674D-4606-9242-8769-90BF2158C451}"/>
          </ac:spMkLst>
        </pc:spChg>
        <pc:picChg chg="del">
          <ac:chgData name="Ben Weddell" userId="110a65c0-6997-4f02-b73d-02d85271eaf3" providerId="ADAL" clId="{9230228F-6E76-B647-8AB5-47B34B8918B9}" dt="2021-12-21T14:19:51.734" v="30" actId="478"/>
          <ac:picMkLst>
            <pc:docMk/>
            <pc:sldMk cId="1517528444" sldId="258"/>
            <ac:picMk id="2" creationId="{339ACC64-8C8C-A94C-BA93-D0D1366CC9E1}"/>
          </ac:picMkLst>
        </pc:picChg>
        <pc:picChg chg="del">
          <ac:chgData name="Ben Weddell" userId="110a65c0-6997-4f02-b73d-02d85271eaf3" providerId="ADAL" clId="{9230228F-6E76-B647-8AB5-47B34B8918B9}" dt="2021-12-21T14:19:53.847" v="32" actId="478"/>
          <ac:picMkLst>
            <pc:docMk/>
            <pc:sldMk cId="1517528444" sldId="258"/>
            <ac:picMk id="6" creationId="{548D493F-8F19-1845-8FA8-7FC777544B31}"/>
          </ac:picMkLst>
        </pc:picChg>
        <pc:picChg chg="add mod">
          <ac:chgData name="Ben Weddell" userId="110a65c0-6997-4f02-b73d-02d85271eaf3" providerId="ADAL" clId="{9230228F-6E76-B647-8AB5-47B34B8918B9}" dt="2021-12-21T14:26:46.793" v="312" actId="1036"/>
          <ac:picMkLst>
            <pc:docMk/>
            <pc:sldMk cId="1517528444" sldId="258"/>
            <ac:picMk id="13" creationId="{F3B04820-4663-A644-9A89-4E43AE14458F}"/>
          </ac:picMkLst>
        </pc:picChg>
        <pc:picChg chg="add mod">
          <ac:chgData name="Ben Weddell" userId="110a65c0-6997-4f02-b73d-02d85271eaf3" providerId="ADAL" clId="{9230228F-6E76-B647-8AB5-47B34B8918B9}" dt="2021-12-21T14:27:35.324" v="321"/>
          <ac:picMkLst>
            <pc:docMk/>
            <pc:sldMk cId="1517528444" sldId="258"/>
            <ac:picMk id="14" creationId="{C03910DD-9114-6549-86E8-A70308518823}"/>
          </ac:picMkLst>
        </pc:picChg>
        <pc:picChg chg="add mod">
          <ac:chgData name="Ben Weddell" userId="110a65c0-6997-4f02-b73d-02d85271eaf3" providerId="ADAL" clId="{9230228F-6E76-B647-8AB5-47B34B8918B9}" dt="2021-12-21T14:28:11.011" v="329" actId="167"/>
          <ac:picMkLst>
            <pc:docMk/>
            <pc:sldMk cId="1517528444" sldId="258"/>
            <ac:picMk id="15" creationId="{87AD6476-A5B9-514E-B845-574DE38DF04B}"/>
          </ac:picMkLst>
        </pc:picChg>
        <pc:picChg chg="add mod">
          <ac:chgData name="Ben Weddell" userId="110a65c0-6997-4f02-b73d-02d85271eaf3" providerId="ADAL" clId="{9230228F-6E76-B647-8AB5-47B34B8918B9}" dt="2021-12-21T14:28:53.524" v="337" actId="1076"/>
          <ac:picMkLst>
            <pc:docMk/>
            <pc:sldMk cId="1517528444" sldId="258"/>
            <ac:picMk id="16" creationId="{4D6BE5C3-AFFF-2945-8AED-FAA2FC4B4064}"/>
          </ac:picMkLst>
        </pc:picChg>
      </pc:sldChg>
      <pc:sldChg chg="addSp delSp modSp add mod">
        <pc:chgData name="Ben Weddell" userId="110a65c0-6997-4f02-b73d-02d85271eaf3" providerId="ADAL" clId="{9230228F-6E76-B647-8AB5-47B34B8918B9}" dt="2022-01-04T12:18:35.764" v="816" actId="1076"/>
        <pc:sldMkLst>
          <pc:docMk/>
          <pc:sldMk cId="3499247803" sldId="259"/>
        </pc:sldMkLst>
        <pc:spChg chg="add del mod">
          <ac:chgData name="Ben Weddell" userId="110a65c0-6997-4f02-b73d-02d85271eaf3" providerId="ADAL" clId="{9230228F-6E76-B647-8AB5-47B34B8918B9}" dt="2021-12-21T14:29:53.737" v="341" actId="478"/>
          <ac:spMkLst>
            <pc:docMk/>
            <pc:sldMk cId="3499247803" sldId="259"/>
            <ac:spMk id="2" creationId="{7E3FBA73-6FA0-CA4D-8C0E-C566B686133C}"/>
          </ac:spMkLst>
        </pc:spChg>
        <pc:spChg chg="del">
          <ac:chgData name="Ben Weddell" userId="110a65c0-6997-4f02-b73d-02d85271eaf3" providerId="ADAL" clId="{9230228F-6E76-B647-8AB5-47B34B8918B9}" dt="2021-12-21T14:29:45.377" v="339" actId="478"/>
          <ac:spMkLst>
            <pc:docMk/>
            <pc:sldMk cId="3499247803" sldId="259"/>
            <ac:spMk id="3" creationId="{B1B9529F-6E9C-CC41-8A4C-DE527510201B}"/>
          </ac:spMkLst>
        </pc:spChg>
        <pc:spChg chg="del">
          <ac:chgData name="Ben Weddell" userId="110a65c0-6997-4f02-b73d-02d85271eaf3" providerId="ADAL" clId="{9230228F-6E76-B647-8AB5-47B34B8918B9}" dt="2021-12-21T14:29:45.377" v="339" actId="478"/>
          <ac:spMkLst>
            <pc:docMk/>
            <pc:sldMk cId="3499247803" sldId="259"/>
            <ac:spMk id="4" creationId="{CD5F35F1-3850-AE40-B3B5-DFFCEEE816AB}"/>
          </ac:spMkLst>
        </pc:spChg>
        <pc:spChg chg="del">
          <ac:chgData name="Ben Weddell" userId="110a65c0-6997-4f02-b73d-02d85271eaf3" providerId="ADAL" clId="{9230228F-6E76-B647-8AB5-47B34B8918B9}" dt="2021-12-21T14:29:45.377" v="339" actId="478"/>
          <ac:spMkLst>
            <pc:docMk/>
            <pc:sldMk cId="3499247803" sldId="259"/>
            <ac:spMk id="5" creationId="{0FAA8A73-EEEE-A846-AA3E-D7E69DD7EA2D}"/>
          </ac:spMkLst>
        </pc:spChg>
        <pc:spChg chg="mod">
          <ac:chgData name="Ben Weddell" userId="110a65c0-6997-4f02-b73d-02d85271eaf3" providerId="ADAL" clId="{9230228F-6E76-B647-8AB5-47B34B8918B9}" dt="2022-01-04T12:18:35.764" v="816" actId="1076"/>
          <ac:spMkLst>
            <pc:docMk/>
            <pc:sldMk cId="3499247803" sldId="259"/>
            <ac:spMk id="9" creationId="{BAA616CB-F6DC-B240-B639-8551986176A3}"/>
          </ac:spMkLst>
        </pc:spChg>
        <pc:spChg chg="del">
          <ac:chgData name="Ben Weddell" userId="110a65c0-6997-4f02-b73d-02d85271eaf3" providerId="ADAL" clId="{9230228F-6E76-B647-8AB5-47B34B8918B9}" dt="2021-12-21T14:29:45.377" v="339" actId="478"/>
          <ac:spMkLst>
            <pc:docMk/>
            <pc:sldMk cId="3499247803" sldId="259"/>
            <ac:spMk id="10" creationId="{54595E75-4D45-1D43-A7CE-E0DD9C8BD899}"/>
          </ac:spMkLst>
        </pc:spChg>
        <pc:spChg chg="del">
          <ac:chgData name="Ben Weddell" userId="110a65c0-6997-4f02-b73d-02d85271eaf3" providerId="ADAL" clId="{9230228F-6E76-B647-8AB5-47B34B8918B9}" dt="2021-12-21T14:29:45.377" v="339" actId="478"/>
          <ac:spMkLst>
            <pc:docMk/>
            <pc:sldMk cId="3499247803" sldId="259"/>
            <ac:spMk id="12" creationId="{878E674D-4606-9242-8769-90BF2158C451}"/>
          </ac:spMkLst>
        </pc:spChg>
        <pc:picChg chg="add mod">
          <ac:chgData name="Ben Weddell" userId="110a65c0-6997-4f02-b73d-02d85271eaf3" providerId="ADAL" clId="{9230228F-6E76-B647-8AB5-47B34B8918B9}" dt="2021-12-21T14:34:51.503" v="796" actId="14100"/>
          <ac:picMkLst>
            <pc:docMk/>
            <pc:sldMk cId="3499247803" sldId="259"/>
            <ac:picMk id="6" creationId="{E0EEE114-B059-6A41-A5E3-99A80412DCA8}"/>
          </ac:picMkLst>
        </pc:picChg>
        <pc:picChg chg="del">
          <ac:chgData name="Ben Weddell" userId="110a65c0-6997-4f02-b73d-02d85271eaf3" providerId="ADAL" clId="{9230228F-6E76-B647-8AB5-47B34B8918B9}" dt="2021-12-21T14:29:45.377" v="339" actId="478"/>
          <ac:picMkLst>
            <pc:docMk/>
            <pc:sldMk cId="3499247803" sldId="259"/>
            <ac:picMk id="13" creationId="{F3B04820-4663-A644-9A89-4E43AE14458F}"/>
          </ac:picMkLst>
        </pc:picChg>
        <pc:picChg chg="del">
          <ac:chgData name="Ben Weddell" userId="110a65c0-6997-4f02-b73d-02d85271eaf3" providerId="ADAL" clId="{9230228F-6E76-B647-8AB5-47B34B8918B9}" dt="2021-12-21T14:29:45.377" v="339" actId="478"/>
          <ac:picMkLst>
            <pc:docMk/>
            <pc:sldMk cId="3499247803" sldId="259"/>
            <ac:picMk id="14" creationId="{C03910DD-9114-6549-86E8-A70308518823}"/>
          </ac:picMkLst>
        </pc:picChg>
        <pc:picChg chg="del">
          <ac:chgData name="Ben Weddell" userId="110a65c0-6997-4f02-b73d-02d85271eaf3" providerId="ADAL" clId="{9230228F-6E76-B647-8AB5-47B34B8918B9}" dt="2021-12-21T14:29:45.377" v="339" actId="478"/>
          <ac:picMkLst>
            <pc:docMk/>
            <pc:sldMk cId="3499247803" sldId="259"/>
            <ac:picMk id="15" creationId="{87AD6476-A5B9-514E-B845-574DE38DF04B}"/>
          </ac:picMkLst>
        </pc:picChg>
        <pc:picChg chg="del">
          <ac:chgData name="Ben Weddell" userId="110a65c0-6997-4f02-b73d-02d85271eaf3" providerId="ADAL" clId="{9230228F-6E76-B647-8AB5-47B34B8918B9}" dt="2021-12-21T14:29:45.377" v="339" actId="478"/>
          <ac:picMkLst>
            <pc:docMk/>
            <pc:sldMk cId="3499247803" sldId="259"/>
            <ac:picMk id="16" creationId="{4D6BE5C3-AFFF-2945-8AED-FAA2FC4B4064}"/>
          </ac:picMkLst>
        </pc:picChg>
      </pc:sldChg>
      <pc:sldChg chg="add del">
        <pc:chgData name="Ben Weddell" userId="110a65c0-6997-4f02-b73d-02d85271eaf3" providerId="ADAL" clId="{9230228F-6E76-B647-8AB5-47B34B8918B9}" dt="2021-12-21T14:38:28.610" v="798"/>
        <pc:sldMkLst>
          <pc:docMk/>
          <pc:sldMk cId="2926660678" sldId="261"/>
        </pc:sldMkLst>
      </pc:sldChg>
      <pc:sldChg chg="del">
        <pc:chgData name="Ben Weddell" userId="110a65c0-6997-4f02-b73d-02d85271eaf3" providerId="ADAL" clId="{9230228F-6E76-B647-8AB5-47B34B8918B9}" dt="2021-12-21T14:19:49.684" v="29" actId="2696"/>
        <pc:sldMkLst>
          <pc:docMk/>
          <pc:sldMk cId="3969975126" sldId="263"/>
        </pc:sldMkLst>
      </pc:sldChg>
      <pc:sldChg chg="del">
        <pc:chgData name="Ben Weddell" userId="110a65c0-6997-4f02-b73d-02d85271eaf3" providerId="ADAL" clId="{9230228F-6E76-B647-8AB5-47B34B8918B9}" dt="2021-12-21T14:19:49.684" v="29" actId="2696"/>
        <pc:sldMkLst>
          <pc:docMk/>
          <pc:sldMk cId="2009366356" sldId="271"/>
        </pc:sldMkLst>
      </pc:sldChg>
      <pc:sldChg chg="add del">
        <pc:chgData name="Ben Weddell" userId="110a65c0-6997-4f02-b73d-02d85271eaf3" providerId="ADAL" clId="{9230228F-6E76-B647-8AB5-47B34B8918B9}" dt="2021-12-21T14:38:40.072" v="799"/>
        <pc:sldMkLst>
          <pc:docMk/>
          <pc:sldMk cId="2464911920" sldId="272"/>
        </pc:sldMkLst>
      </pc:sldChg>
      <pc:sldChg chg="add">
        <pc:chgData name="Ben Weddell" userId="110a65c0-6997-4f02-b73d-02d85271eaf3" providerId="ADAL" clId="{9230228F-6E76-B647-8AB5-47B34B8918B9}" dt="2021-12-21T14:38:59.334" v="800"/>
        <pc:sldMkLst>
          <pc:docMk/>
          <pc:sldMk cId="2267005806" sldId="275"/>
        </pc:sldMkLst>
      </pc:sldChg>
      <pc:sldChg chg="modSp add del">
        <pc:chgData name="Ben Weddell" userId="110a65c0-6997-4f02-b73d-02d85271eaf3" providerId="ADAL" clId="{9230228F-6E76-B647-8AB5-47B34B8918B9}" dt="2021-12-22T13:01:33.549" v="804" actId="1037"/>
        <pc:sldMkLst>
          <pc:docMk/>
          <pc:sldMk cId="1264639524" sldId="276"/>
        </pc:sldMkLst>
        <pc:picChg chg="mod">
          <ac:chgData name="Ben Weddell" userId="110a65c0-6997-4f02-b73d-02d85271eaf3" providerId="ADAL" clId="{9230228F-6E76-B647-8AB5-47B34B8918B9}" dt="2021-12-22T13:01:33.549" v="804" actId="1037"/>
          <ac:picMkLst>
            <pc:docMk/>
            <pc:sldMk cId="1264639524" sldId="276"/>
            <ac:picMk id="6" creationId="{73A13EEF-AF20-AF4A-8C83-6C9755A60723}"/>
          </ac:picMkLst>
        </pc:picChg>
      </pc:sldChg>
      <pc:sldChg chg="add">
        <pc:chgData name="Ben Weddell" userId="110a65c0-6997-4f02-b73d-02d85271eaf3" providerId="ADAL" clId="{9230228F-6E76-B647-8AB5-47B34B8918B9}" dt="2021-12-21T14:39:16.185" v="801"/>
        <pc:sldMkLst>
          <pc:docMk/>
          <pc:sldMk cId="1781280715" sldId="277"/>
        </pc:sldMkLst>
      </pc:sldChg>
      <pc:sldMasterChg chg="setBg modSldLayout">
        <pc:chgData name="Ben Weddell" userId="110a65c0-6997-4f02-b73d-02d85271eaf3" providerId="ADAL" clId="{9230228F-6E76-B647-8AB5-47B34B8918B9}" dt="2022-01-04T12:18:05.613" v="810"/>
        <pc:sldMasterMkLst>
          <pc:docMk/>
          <pc:sldMasterMk cId="1655533694" sldId="2147483648"/>
        </pc:sldMasterMkLst>
        <pc:sldLayoutChg chg="setBg">
          <pc:chgData name="Ben Weddell" userId="110a65c0-6997-4f02-b73d-02d85271eaf3" providerId="ADAL" clId="{9230228F-6E76-B647-8AB5-47B34B8918B9}" dt="2022-01-04T12:18:05.613" v="810"/>
          <pc:sldLayoutMkLst>
            <pc:docMk/>
            <pc:sldMasterMk cId="1655533694" sldId="2147483648"/>
            <pc:sldLayoutMk cId="2492016334" sldId="2147483649"/>
          </pc:sldLayoutMkLst>
        </pc:sldLayoutChg>
        <pc:sldLayoutChg chg="setBg">
          <pc:chgData name="Ben Weddell" userId="110a65c0-6997-4f02-b73d-02d85271eaf3" providerId="ADAL" clId="{9230228F-6E76-B647-8AB5-47B34B8918B9}" dt="2022-01-04T12:18:05.613" v="810"/>
          <pc:sldLayoutMkLst>
            <pc:docMk/>
            <pc:sldMasterMk cId="1655533694" sldId="2147483648"/>
            <pc:sldLayoutMk cId="2497961605" sldId="2147483650"/>
          </pc:sldLayoutMkLst>
        </pc:sldLayoutChg>
        <pc:sldLayoutChg chg="setBg">
          <pc:chgData name="Ben Weddell" userId="110a65c0-6997-4f02-b73d-02d85271eaf3" providerId="ADAL" clId="{9230228F-6E76-B647-8AB5-47B34B8918B9}" dt="2022-01-04T12:18:05.613" v="810"/>
          <pc:sldLayoutMkLst>
            <pc:docMk/>
            <pc:sldMasterMk cId="1655533694" sldId="2147483648"/>
            <pc:sldLayoutMk cId="2270532094" sldId="2147483651"/>
          </pc:sldLayoutMkLst>
        </pc:sldLayoutChg>
        <pc:sldLayoutChg chg="setBg">
          <pc:chgData name="Ben Weddell" userId="110a65c0-6997-4f02-b73d-02d85271eaf3" providerId="ADAL" clId="{9230228F-6E76-B647-8AB5-47B34B8918B9}" dt="2022-01-04T12:18:05.613" v="810"/>
          <pc:sldLayoutMkLst>
            <pc:docMk/>
            <pc:sldMasterMk cId="1655533694" sldId="2147483648"/>
            <pc:sldLayoutMk cId="2171197913" sldId="2147483652"/>
          </pc:sldLayoutMkLst>
        </pc:sldLayoutChg>
        <pc:sldLayoutChg chg="setBg">
          <pc:chgData name="Ben Weddell" userId="110a65c0-6997-4f02-b73d-02d85271eaf3" providerId="ADAL" clId="{9230228F-6E76-B647-8AB5-47B34B8918B9}" dt="2022-01-04T12:18:05.613" v="810"/>
          <pc:sldLayoutMkLst>
            <pc:docMk/>
            <pc:sldMasterMk cId="1655533694" sldId="2147483648"/>
            <pc:sldLayoutMk cId="1290407696" sldId="2147483653"/>
          </pc:sldLayoutMkLst>
        </pc:sldLayoutChg>
        <pc:sldLayoutChg chg="setBg">
          <pc:chgData name="Ben Weddell" userId="110a65c0-6997-4f02-b73d-02d85271eaf3" providerId="ADAL" clId="{9230228F-6E76-B647-8AB5-47B34B8918B9}" dt="2022-01-04T12:18:05.613" v="810"/>
          <pc:sldLayoutMkLst>
            <pc:docMk/>
            <pc:sldMasterMk cId="1655533694" sldId="2147483648"/>
            <pc:sldLayoutMk cId="423598102" sldId="2147483654"/>
          </pc:sldLayoutMkLst>
        </pc:sldLayoutChg>
        <pc:sldLayoutChg chg="setBg">
          <pc:chgData name="Ben Weddell" userId="110a65c0-6997-4f02-b73d-02d85271eaf3" providerId="ADAL" clId="{9230228F-6E76-B647-8AB5-47B34B8918B9}" dt="2022-01-04T12:18:05.613" v="810"/>
          <pc:sldLayoutMkLst>
            <pc:docMk/>
            <pc:sldMasterMk cId="1655533694" sldId="2147483648"/>
            <pc:sldLayoutMk cId="3129507446" sldId="2147483655"/>
          </pc:sldLayoutMkLst>
        </pc:sldLayoutChg>
        <pc:sldLayoutChg chg="setBg">
          <pc:chgData name="Ben Weddell" userId="110a65c0-6997-4f02-b73d-02d85271eaf3" providerId="ADAL" clId="{9230228F-6E76-B647-8AB5-47B34B8918B9}" dt="2022-01-04T12:18:05.613" v="810"/>
          <pc:sldLayoutMkLst>
            <pc:docMk/>
            <pc:sldMasterMk cId="1655533694" sldId="2147483648"/>
            <pc:sldLayoutMk cId="3178828153" sldId="2147483656"/>
          </pc:sldLayoutMkLst>
        </pc:sldLayoutChg>
        <pc:sldLayoutChg chg="setBg">
          <pc:chgData name="Ben Weddell" userId="110a65c0-6997-4f02-b73d-02d85271eaf3" providerId="ADAL" clId="{9230228F-6E76-B647-8AB5-47B34B8918B9}" dt="2022-01-04T12:18:05.613" v="810"/>
          <pc:sldLayoutMkLst>
            <pc:docMk/>
            <pc:sldMasterMk cId="1655533694" sldId="2147483648"/>
            <pc:sldLayoutMk cId="2978181178" sldId="2147483657"/>
          </pc:sldLayoutMkLst>
        </pc:sldLayoutChg>
        <pc:sldLayoutChg chg="setBg">
          <pc:chgData name="Ben Weddell" userId="110a65c0-6997-4f02-b73d-02d85271eaf3" providerId="ADAL" clId="{9230228F-6E76-B647-8AB5-47B34B8918B9}" dt="2022-01-04T12:18:05.613" v="810"/>
          <pc:sldLayoutMkLst>
            <pc:docMk/>
            <pc:sldMasterMk cId="1655533694" sldId="2147483648"/>
            <pc:sldLayoutMk cId="290554410" sldId="2147483658"/>
          </pc:sldLayoutMkLst>
        </pc:sldLayoutChg>
        <pc:sldLayoutChg chg="setBg">
          <pc:chgData name="Ben Weddell" userId="110a65c0-6997-4f02-b73d-02d85271eaf3" providerId="ADAL" clId="{9230228F-6E76-B647-8AB5-47B34B8918B9}" dt="2022-01-04T12:18:05.613" v="810"/>
          <pc:sldLayoutMkLst>
            <pc:docMk/>
            <pc:sldMasterMk cId="1655533694" sldId="2147483648"/>
            <pc:sldLayoutMk cId="2023289434"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D0D712-938D-2040-96F7-60F595DF8181}" type="datetimeFigureOut">
              <a:rPr lang="en-US" smtClean="0"/>
              <a:t>1/5/22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2A0359-C207-6640-A7AC-E2FA81CAB2AC}" type="slidenum">
              <a:rPr lang="en-US" smtClean="0"/>
              <a:t>‹#›</a:t>
            </a:fld>
            <a:endParaRPr lang="en-US"/>
          </a:p>
        </p:txBody>
      </p:sp>
    </p:spTree>
    <p:extLst>
      <p:ext uri="{BB962C8B-B14F-4D97-AF65-F5344CB8AC3E}">
        <p14:creationId xmlns:p14="http://schemas.microsoft.com/office/powerpoint/2010/main" val="8445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2A0359-C207-6640-A7AC-E2FA81CAB2AC}" type="slidenum">
              <a:rPr lang="en-US" smtClean="0"/>
              <a:t>1</a:t>
            </a:fld>
            <a:endParaRPr lang="en-US"/>
          </a:p>
        </p:txBody>
      </p:sp>
    </p:spTree>
    <p:extLst>
      <p:ext uri="{BB962C8B-B14F-4D97-AF65-F5344CB8AC3E}">
        <p14:creationId xmlns:p14="http://schemas.microsoft.com/office/powerpoint/2010/main" val="3451742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2A0359-C207-6640-A7AC-E2FA81CAB2AC}" type="slidenum">
              <a:rPr lang="en-US" smtClean="0"/>
              <a:t>2</a:t>
            </a:fld>
            <a:endParaRPr lang="en-US"/>
          </a:p>
        </p:txBody>
      </p:sp>
    </p:spTree>
    <p:extLst>
      <p:ext uri="{BB962C8B-B14F-4D97-AF65-F5344CB8AC3E}">
        <p14:creationId xmlns:p14="http://schemas.microsoft.com/office/powerpoint/2010/main" val="1815361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2A0359-C207-6640-A7AC-E2FA81CAB2AC}" type="slidenum">
              <a:rPr lang="en-US" smtClean="0"/>
              <a:t>3</a:t>
            </a:fld>
            <a:endParaRPr lang="en-US"/>
          </a:p>
        </p:txBody>
      </p:sp>
    </p:spTree>
    <p:extLst>
      <p:ext uri="{BB962C8B-B14F-4D97-AF65-F5344CB8AC3E}">
        <p14:creationId xmlns:p14="http://schemas.microsoft.com/office/powerpoint/2010/main" val="1986006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2A0359-C207-6640-A7AC-E2FA81CAB2AC}" type="slidenum">
              <a:rPr lang="en-US" smtClean="0"/>
              <a:t>4</a:t>
            </a:fld>
            <a:endParaRPr lang="en-US"/>
          </a:p>
        </p:txBody>
      </p:sp>
    </p:spTree>
    <p:extLst>
      <p:ext uri="{BB962C8B-B14F-4D97-AF65-F5344CB8AC3E}">
        <p14:creationId xmlns:p14="http://schemas.microsoft.com/office/powerpoint/2010/main" val="1450747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2A0359-C207-6640-A7AC-E2FA81CAB2AC}" type="slidenum">
              <a:rPr lang="en-US" smtClean="0"/>
              <a:t>6</a:t>
            </a:fld>
            <a:endParaRPr lang="en-US"/>
          </a:p>
        </p:txBody>
      </p:sp>
    </p:spTree>
    <p:extLst>
      <p:ext uri="{BB962C8B-B14F-4D97-AF65-F5344CB8AC3E}">
        <p14:creationId xmlns:p14="http://schemas.microsoft.com/office/powerpoint/2010/main" val="359805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2A0359-C207-6640-A7AC-E2FA81CAB2AC}" type="slidenum">
              <a:rPr lang="en-US" smtClean="0"/>
              <a:t>7</a:t>
            </a:fld>
            <a:endParaRPr lang="en-US"/>
          </a:p>
        </p:txBody>
      </p:sp>
    </p:spTree>
    <p:extLst>
      <p:ext uri="{BB962C8B-B14F-4D97-AF65-F5344CB8AC3E}">
        <p14:creationId xmlns:p14="http://schemas.microsoft.com/office/powerpoint/2010/main" val="1041814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2A0359-C207-6640-A7AC-E2FA81CAB2AC}" type="slidenum">
              <a:rPr lang="en-US" smtClean="0"/>
              <a:t>8</a:t>
            </a:fld>
            <a:endParaRPr lang="en-US"/>
          </a:p>
        </p:txBody>
      </p:sp>
    </p:spTree>
    <p:extLst>
      <p:ext uri="{BB962C8B-B14F-4D97-AF65-F5344CB8AC3E}">
        <p14:creationId xmlns:p14="http://schemas.microsoft.com/office/powerpoint/2010/main" val="906584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636D-E179-954F-AA57-88513786B70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4F74487-C1A6-C84B-887D-8206BB48F0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2226459-4ACE-D24F-B4BC-4EFBDF047303}"/>
              </a:ext>
            </a:extLst>
          </p:cNvPr>
          <p:cNvSpPr>
            <a:spLocks noGrp="1"/>
          </p:cNvSpPr>
          <p:nvPr>
            <p:ph type="dt" sz="half" idx="10"/>
          </p:nvPr>
        </p:nvSpPr>
        <p:spPr/>
        <p:txBody>
          <a:bodyPr/>
          <a:lstStyle/>
          <a:p>
            <a:fld id="{5D684AD4-B9BA-EE40-9C55-77C58C195B73}" type="datetimeFigureOut">
              <a:rPr lang="en-US" smtClean="0"/>
              <a:t>1/5/22</a:t>
            </a:fld>
            <a:endParaRPr lang="en-US"/>
          </a:p>
        </p:txBody>
      </p:sp>
      <p:sp>
        <p:nvSpPr>
          <p:cNvPr id="5" name="Footer Placeholder 4">
            <a:extLst>
              <a:ext uri="{FF2B5EF4-FFF2-40B4-BE49-F238E27FC236}">
                <a16:creationId xmlns:a16="http://schemas.microsoft.com/office/drawing/2014/main" id="{7B3E76A3-B115-2141-94EB-CE9C60DF9F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EA4E7-49F1-7843-835A-A1544F35D434}"/>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249201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00DA4-0116-C14F-9C32-28626A1857E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BF4808A-3966-CB42-8A21-440BAA715E2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841DA8-A3C7-9347-A76D-412E60BEDFF7}"/>
              </a:ext>
            </a:extLst>
          </p:cNvPr>
          <p:cNvSpPr>
            <a:spLocks noGrp="1"/>
          </p:cNvSpPr>
          <p:nvPr>
            <p:ph type="dt" sz="half" idx="10"/>
          </p:nvPr>
        </p:nvSpPr>
        <p:spPr/>
        <p:txBody>
          <a:bodyPr/>
          <a:lstStyle/>
          <a:p>
            <a:fld id="{5D684AD4-B9BA-EE40-9C55-77C58C195B73}" type="datetimeFigureOut">
              <a:rPr lang="en-US" smtClean="0"/>
              <a:t>1/5/22</a:t>
            </a:fld>
            <a:endParaRPr lang="en-US"/>
          </a:p>
        </p:txBody>
      </p:sp>
      <p:sp>
        <p:nvSpPr>
          <p:cNvPr id="5" name="Footer Placeholder 4">
            <a:extLst>
              <a:ext uri="{FF2B5EF4-FFF2-40B4-BE49-F238E27FC236}">
                <a16:creationId xmlns:a16="http://schemas.microsoft.com/office/drawing/2014/main" id="{2DECF6C5-BC2D-BC4C-9404-6298A99E52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A33F3B-C359-FA44-A1E5-4E9CB6455E78}"/>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290554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EEA35E-535A-BB40-AA7B-18C6E47F5F2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C103598-D9AF-DC4B-8FA3-09E5A8D027D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F8AE925-CE1F-134E-988E-391ACD92C91B}"/>
              </a:ext>
            </a:extLst>
          </p:cNvPr>
          <p:cNvSpPr>
            <a:spLocks noGrp="1"/>
          </p:cNvSpPr>
          <p:nvPr>
            <p:ph type="dt" sz="half" idx="10"/>
          </p:nvPr>
        </p:nvSpPr>
        <p:spPr/>
        <p:txBody>
          <a:bodyPr/>
          <a:lstStyle/>
          <a:p>
            <a:fld id="{5D684AD4-B9BA-EE40-9C55-77C58C195B73}" type="datetimeFigureOut">
              <a:rPr lang="en-US" smtClean="0"/>
              <a:t>1/5/22</a:t>
            </a:fld>
            <a:endParaRPr lang="en-US"/>
          </a:p>
        </p:txBody>
      </p:sp>
      <p:sp>
        <p:nvSpPr>
          <p:cNvPr id="5" name="Footer Placeholder 4">
            <a:extLst>
              <a:ext uri="{FF2B5EF4-FFF2-40B4-BE49-F238E27FC236}">
                <a16:creationId xmlns:a16="http://schemas.microsoft.com/office/drawing/2014/main" id="{8318DD87-D49A-C64A-A71E-2F9EA7F2C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FCF3FB-2596-7349-A0E9-CFAA2FDB48CC}"/>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2023289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C0EF7-1B91-3A4A-972A-3352E88BF5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025DC4A-2F5B-6F44-AB62-4EC9DB3D2A5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637F309-7C5F-6A46-B911-96BC011E09E7}"/>
              </a:ext>
            </a:extLst>
          </p:cNvPr>
          <p:cNvSpPr>
            <a:spLocks noGrp="1"/>
          </p:cNvSpPr>
          <p:nvPr>
            <p:ph type="dt" sz="half" idx="10"/>
          </p:nvPr>
        </p:nvSpPr>
        <p:spPr/>
        <p:txBody>
          <a:bodyPr/>
          <a:lstStyle/>
          <a:p>
            <a:fld id="{5D684AD4-B9BA-EE40-9C55-77C58C195B73}" type="datetimeFigureOut">
              <a:rPr lang="en-US" smtClean="0"/>
              <a:t>1/5/22</a:t>
            </a:fld>
            <a:endParaRPr lang="en-US"/>
          </a:p>
        </p:txBody>
      </p:sp>
      <p:sp>
        <p:nvSpPr>
          <p:cNvPr id="5" name="Footer Placeholder 4">
            <a:extLst>
              <a:ext uri="{FF2B5EF4-FFF2-40B4-BE49-F238E27FC236}">
                <a16:creationId xmlns:a16="http://schemas.microsoft.com/office/drawing/2014/main" id="{3A5D9BA8-CDBB-B54C-82A7-ED72ED74C8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B89291-92A3-D847-9C14-5E89C76700DF}"/>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2497961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3B324-FB8D-1B47-A966-BA9C019851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C376238-DC21-C346-9E6C-9D72A88D52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BDA4E14-D927-7A40-9F4C-5EBAA386342C}"/>
              </a:ext>
            </a:extLst>
          </p:cNvPr>
          <p:cNvSpPr>
            <a:spLocks noGrp="1"/>
          </p:cNvSpPr>
          <p:nvPr>
            <p:ph type="dt" sz="half" idx="10"/>
          </p:nvPr>
        </p:nvSpPr>
        <p:spPr/>
        <p:txBody>
          <a:bodyPr/>
          <a:lstStyle/>
          <a:p>
            <a:fld id="{5D684AD4-B9BA-EE40-9C55-77C58C195B73}" type="datetimeFigureOut">
              <a:rPr lang="en-US" smtClean="0"/>
              <a:t>1/5/22</a:t>
            </a:fld>
            <a:endParaRPr lang="en-US"/>
          </a:p>
        </p:txBody>
      </p:sp>
      <p:sp>
        <p:nvSpPr>
          <p:cNvPr id="5" name="Footer Placeholder 4">
            <a:extLst>
              <a:ext uri="{FF2B5EF4-FFF2-40B4-BE49-F238E27FC236}">
                <a16:creationId xmlns:a16="http://schemas.microsoft.com/office/drawing/2014/main" id="{50A40FF6-2F5E-524E-A623-11E206F8F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88E4C4-6D2B-664B-BBC6-FA8BEF3DB277}"/>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2270532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9A545-FEE9-8D40-B24B-128F009F4BC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9A4B16-F41B-0840-8323-AD8D4F0B446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23371BB-A35B-4744-B2CE-D6D5DA05C7C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6B6831B-A168-E44B-875E-9DD121BDD995}"/>
              </a:ext>
            </a:extLst>
          </p:cNvPr>
          <p:cNvSpPr>
            <a:spLocks noGrp="1"/>
          </p:cNvSpPr>
          <p:nvPr>
            <p:ph type="dt" sz="half" idx="10"/>
          </p:nvPr>
        </p:nvSpPr>
        <p:spPr/>
        <p:txBody>
          <a:bodyPr/>
          <a:lstStyle/>
          <a:p>
            <a:fld id="{5D684AD4-B9BA-EE40-9C55-77C58C195B73}" type="datetimeFigureOut">
              <a:rPr lang="en-US" smtClean="0"/>
              <a:t>1/5/22</a:t>
            </a:fld>
            <a:endParaRPr lang="en-US"/>
          </a:p>
        </p:txBody>
      </p:sp>
      <p:sp>
        <p:nvSpPr>
          <p:cNvPr id="6" name="Footer Placeholder 5">
            <a:extLst>
              <a:ext uri="{FF2B5EF4-FFF2-40B4-BE49-F238E27FC236}">
                <a16:creationId xmlns:a16="http://schemas.microsoft.com/office/drawing/2014/main" id="{E3B1D386-0EF5-654D-872E-3E311B49B2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5D4C2F-FF36-A84B-8098-9DD904C564BD}"/>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2171197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63182-A72F-4E4C-B0B0-17D5ABC9A4F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E6B389A-1204-2148-A069-D8527B5C05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80A60BD-20E0-3448-B4CA-BD8E4B3EF71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347990C-A1AB-E849-A102-9621AFB35B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8D909C1-C6B4-0141-9C60-CB1F61B06BB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21261F5-03C3-1541-832E-6D855C64AFA2}"/>
              </a:ext>
            </a:extLst>
          </p:cNvPr>
          <p:cNvSpPr>
            <a:spLocks noGrp="1"/>
          </p:cNvSpPr>
          <p:nvPr>
            <p:ph type="dt" sz="half" idx="10"/>
          </p:nvPr>
        </p:nvSpPr>
        <p:spPr/>
        <p:txBody>
          <a:bodyPr/>
          <a:lstStyle/>
          <a:p>
            <a:fld id="{5D684AD4-B9BA-EE40-9C55-77C58C195B73}" type="datetimeFigureOut">
              <a:rPr lang="en-US" smtClean="0"/>
              <a:t>1/5/22</a:t>
            </a:fld>
            <a:endParaRPr lang="en-US"/>
          </a:p>
        </p:txBody>
      </p:sp>
      <p:sp>
        <p:nvSpPr>
          <p:cNvPr id="8" name="Footer Placeholder 7">
            <a:extLst>
              <a:ext uri="{FF2B5EF4-FFF2-40B4-BE49-F238E27FC236}">
                <a16:creationId xmlns:a16="http://schemas.microsoft.com/office/drawing/2014/main" id="{C097FC53-3478-154E-87F9-27C290EEBB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21A316-8E37-8F44-BEBE-76AAF59D9E1D}"/>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1290407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ACA82-87CE-0441-9E7A-FDBE27049B7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32BEA6C-2CF7-C64C-9914-976683B5426D}"/>
              </a:ext>
            </a:extLst>
          </p:cNvPr>
          <p:cNvSpPr>
            <a:spLocks noGrp="1"/>
          </p:cNvSpPr>
          <p:nvPr>
            <p:ph type="dt" sz="half" idx="10"/>
          </p:nvPr>
        </p:nvSpPr>
        <p:spPr/>
        <p:txBody>
          <a:bodyPr/>
          <a:lstStyle/>
          <a:p>
            <a:fld id="{5D684AD4-B9BA-EE40-9C55-77C58C195B73}" type="datetimeFigureOut">
              <a:rPr lang="en-US" smtClean="0"/>
              <a:t>1/5/22</a:t>
            </a:fld>
            <a:endParaRPr lang="en-US"/>
          </a:p>
        </p:txBody>
      </p:sp>
      <p:sp>
        <p:nvSpPr>
          <p:cNvPr id="4" name="Footer Placeholder 3">
            <a:extLst>
              <a:ext uri="{FF2B5EF4-FFF2-40B4-BE49-F238E27FC236}">
                <a16:creationId xmlns:a16="http://schemas.microsoft.com/office/drawing/2014/main" id="{63C57AFC-B659-5746-98D3-74410BE85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22C87E-5286-D94C-9E39-886450F6B4BA}"/>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42359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A0E023-70CE-8448-9CC2-5F84BDEC4C3D}"/>
              </a:ext>
            </a:extLst>
          </p:cNvPr>
          <p:cNvSpPr>
            <a:spLocks noGrp="1"/>
          </p:cNvSpPr>
          <p:nvPr>
            <p:ph type="dt" sz="half" idx="10"/>
          </p:nvPr>
        </p:nvSpPr>
        <p:spPr/>
        <p:txBody>
          <a:bodyPr/>
          <a:lstStyle/>
          <a:p>
            <a:fld id="{5D684AD4-B9BA-EE40-9C55-77C58C195B73}" type="datetimeFigureOut">
              <a:rPr lang="en-US" smtClean="0"/>
              <a:t>1/5/22</a:t>
            </a:fld>
            <a:endParaRPr lang="en-US"/>
          </a:p>
        </p:txBody>
      </p:sp>
      <p:sp>
        <p:nvSpPr>
          <p:cNvPr id="3" name="Footer Placeholder 2">
            <a:extLst>
              <a:ext uri="{FF2B5EF4-FFF2-40B4-BE49-F238E27FC236}">
                <a16:creationId xmlns:a16="http://schemas.microsoft.com/office/drawing/2014/main" id="{06B781C9-0CDD-D746-911F-DD5E7FA727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046549-AA93-1744-9F1A-8A8AC2189935}"/>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3129507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4A83-8934-AD44-AD65-F4C28CF4ABE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08FB860-CD31-114D-86CA-4E2C3623AF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34C0197-BA88-5C45-983C-6EDAB4DC58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A9F895B-2B3D-4742-9292-5D1BAAF705CD}"/>
              </a:ext>
            </a:extLst>
          </p:cNvPr>
          <p:cNvSpPr>
            <a:spLocks noGrp="1"/>
          </p:cNvSpPr>
          <p:nvPr>
            <p:ph type="dt" sz="half" idx="10"/>
          </p:nvPr>
        </p:nvSpPr>
        <p:spPr/>
        <p:txBody>
          <a:bodyPr/>
          <a:lstStyle/>
          <a:p>
            <a:fld id="{5D684AD4-B9BA-EE40-9C55-77C58C195B73}" type="datetimeFigureOut">
              <a:rPr lang="en-US" smtClean="0"/>
              <a:t>1/5/22</a:t>
            </a:fld>
            <a:endParaRPr lang="en-US"/>
          </a:p>
        </p:txBody>
      </p:sp>
      <p:sp>
        <p:nvSpPr>
          <p:cNvPr id="6" name="Footer Placeholder 5">
            <a:extLst>
              <a:ext uri="{FF2B5EF4-FFF2-40B4-BE49-F238E27FC236}">
                <a16:creationId xmlns:a16="http://schemas.microsoft.com/office/drawing/2014/main" id="{311ED0F0-491D-3A44-B574-C7DB1C7773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5E2E81-1A85-114F-BC63-89D940B06B86}"/>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3178828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47379-E281-D346-AB21-28E1C302450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FE5177A-9D2D-5E4C-8D89-3C410213A5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C805AE-9405-CB44-9BF2-25EDFBD9EE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6DB17E0-E293-F649-A8A5-66B890EC6680}"/>
              </a:ext>
            </a:extLst>
          </p:cNvPr>
          <p:cNvSpPr>
            <a:spLocks noGrp="1"/>
          </p:cNvSpPr>
          <p:nvPr>
            <p:ph type="dt" sz="half" idx="10"/>
          </p:nvPr>
        </p:nvSpPr>
        <p:spPr/>
        <p:txBody>
          <a:bodyPr/>
          <a:lstStyle/>
          <a:p>
            <a:fld id="{5D684AD4-B9BA-EE40-9C55-77C58C195B73}" type="datetimeFigureOut">
              <a:rPr lang="en-US" smtClean="0"/>
              <a:t>1/5/22</a:t>
            </a:fld>
            <a:endParaRPr lang="en-US"/>
          </a:p>
        </p:txBody>
      </p:sp>
      <p:sp>
        <p:nvSpPr>
          <p:cNvPr id="6" name="Footer Placeholder 5">
            <a:extLst>
              <a:ext uri="{FF2B5EF4-FFF2-40B4-BE49-F238E27FC236}">
                <a16:creationId xmlns:a16="http://schemas.microsoft.com/office/drawing/2014/main" id="{B7E6663F-DF17-3C4F-A051-D1F5D7BD43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0C00B-4FE2-3943-9FD5-177CC647E90B}"/>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297818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108679-7903-6946-921A-7F9CE62993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B03E97C-4B48-E348-86A5-39E12C4BCC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C0F91A4-8493-404C-815A-616FA4E04A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84AD4-B9BA-EE40-9C55-77C58C195B73}" type="datetimeFigureOut">
              <a:rPr lang="en-US" smtClean="0"/>
              <a:t>1/5/22</a:t>
            </a:fld>
            <a:endParaRPr lang="en-US"/>
          </a:p>
        </p:txBody>
      </p:sp>
      <p:sp>
        <p:nvSpPr>
          <p:cNvPr id="5" name="Footer Placeholder 4">
            <a:extLst>
              <a:ext uri="{FF2B5EF4-FFF2-40B4-BE49-F238E27FC236}">
                <a16:creationId xmlns:a16="http://schemas.microsoft.com/office/drawing/2014/main" id="{C5E4C345-D9FE-A44C-AA4B-21CA480C29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BAC570-6E9B-2F46-BF47-A1FE9DD701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A9E76-A90C-8349-B619-5EABFE157687}" type="slidenum">
              <a:rPr lang="en-US" smtClean="0"/>
              <a:t>‹#›</a:t>
            </a:fld>
            <a:endParaRPr lang="en-US"/>
          </a:p>
        </p:txBody>
      </p:sp>
    </p:spTree>
    <p:extLst>
      <p:ext uri="{BB962C8B-B14F-4D97-AF65-F5344CB8AC3E}">
        <p14:creationId xmlns:p14="http://schemas.microsoft.com/office/powerpoint/2010/main" val="1655533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a:stretch>
        </a:blipFill>
        <a:effectLst/>
      </p:bgPr>
    </p:bg>
    <p:spTree>
      <p:nvGrpSpPr>
        <p:cNvPr id="1" name=""/>
        <p:cNvGrpSpPr/>
        <p:nvPr/>
      </p:nvGrpSpPr>
      <p:grpSpPr>
        <a:xfrm>
          <a:off x="0" y="0"/>
          <a:ext cx="0" cy="0"/>
          <a:chOff x="0" y="0"/>
          <a:chExt cx="0" cy="0"/>
        </a:xfrm>
      </p:grpSpPr>
      <p:grpSp>
        <p:nvGrpSpPr>
          <p:cNvPr id="18" name="Group 17" hidden="1">
            <a:extLst>
              <a:ext uri="{FF2B5EF4-FFF2-40B4-BE49-F238E27FC236}">
                <a16:creationId xmlns:a16="http://schemas.microsoft.com/office/drawing/2014/main" id="{38673833-5D72-7F4A-B8F8-9B5F62363582}"/>
              </a:ext>
            </a:extLst>
          </p:cNvPr>
          <p:cNvGrpSpPr/>
          <p:nvPr/>
        </p:nvGrpSpPr>
        <p:grpSpPr>
          <a:xfrm>
            <a:off x="28830" y="851891"/>
            <a:ext cx="12163170" cy="6006109"/>
            <a:chOff x="28830" y="851891"/>
            <a:chExt cx="12163170" cy="6006109"/>
          </a:xfrm>
        </p:grpSpPr>
        <p:grpSp>
          <p:nvGrpSpPr>
            <p:cNvPr id="12" name="Group 11">
              <a:extLst>
                <a:ext uri="{FF2B5EF4-FFF2-40B4-BE49-F238E27FC236}">
                  <a16:creationId xmlns:a16="http://schemas.microsoft.com/office/drawing/2014/main" id="{C81C3351-48E6-4C4C-ADD4-6C718D89EE7A}"/>
                </a:ext>
              </a:extLst>
            </p:cNvPr>
            <p:cNvGrpSpPr/>
            <p:nvPr/>
          </p:nvGrpSpPr>
          <p:grpSpPr>
            <a:xfrm>
              <a:off x="28830" y="851891"/>
              <a:ext cx="12163170" cy="6006109"/>
              <a:chOff x="-49428" y="345267"/>
              <a:chExt cx="12163170" cy="6002068"/>
            </a:xfrm>
          </p:grpSpPr>
          <p:pic>
            <p:nvPicPr>
              <p:cNvPr id="34" name="Picture 33">
                <a:extLst>
                  <a:ext uri="{FF2B5EF4-FFF2-40B4-BE49-F238E27FC236}">
                    <a16:creationId xmlns:a16="http://schemas.microsoft.com/office/drawing/2014/main" id="{70992ECD-13D9-CA4B-ADCF-F190AF29A69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883" b="98198" l="12324" r="98944">
                            <a14:foregroundMark x1="58568" y1="25045" x2="63028" y2="26126"/>
                            <a14:foregroundMark x1="61972" y1="24144" x2="73709" y2="21802"/>
                            <a14:foregroundMark x1="73709" y1="22523" x2="94484" y2="25766"/>
                            <a14:foregroundMark x1="74648" y1="19099" x2="61268" y2="34054"/>
                            <a14:foregroundMark x1="61268" y1="34054" x2="71948" y2="18018"/>
                            <a14:foregroundMark x1="71948" y1="18018" x2="76878" y2="14054"/>
                            <a14:foregroundMark x1="76878" y1="14054" x2="57160" y2="21261"/>
                            <a14:foregroundMark x1="57160" y1="21261" x2="57512" y2="17838"/>
                            <a14:foregroundMark x1="66549" y1="12613" x2="48592" y2="34775"/>
                            <a14:foregroundMark x1="48592" y1="34775" x2="52465" y2="22342"/>
                            <a14:foregroundMark x1="52465" y1="22342" x2="56808" y2="16216"/>
                            <a14:foregroundMark x1="61268" y1="10270" x2="43897" y2="27928"/>
                            <a14:foregroundMark x1="43897" y1="27928" x2="43075" y2="30090"/>
                            <a14:foregroundMark x1="54225" y1="11351" x2="41432" y2="25766"/>
                            <a14:foregroundMark x1="41432" y1="25766" x2="40493" y2="27748"/>
                            <a14:foregroundMark x1="63263" y1="9189" x2="48826" y2="12613"/>
                            <a14:foregroundMark x1="48826" y1="12613" x2="42723" y2="17117"/>
                            <a14:foregroundMark x1="42723" y1="17117" x2="40376" y2="20721"/>
                            <a14:foregroundMark x1="73826" y1="2883" x2="57981" y2="5946"/>
                            <a14:foregroundMark x1="81455" y1="7387" x2="53873" y2="8649"/>
                            <a14:foregroundMark x1="94249" y1="10090" x2="95070" y2="44685"/>
                            <a14:foregroundMark x1="98944" y1="17297" x2="96831" y2="43784"/>
                            <a14:foregroundMark x1="39319" y1="33874" x2="33568" y2="44505"/>
                            <a14:foregroundMark x1="41432" y1="56396" x2="29343" y2="57297"/>
                            <a14:foregroundMark x1="37089" y1="31712" x2="34624" y2="41441"/>
                            <a14:foregroundMark x1="40728" y1="81441" x2="51408" y2="92432"/>
                            <a14:foregroundMark x1="42019" y1="82342" x2="44718" y2="98198"/>
                            <a14:foregroundMark x1="31690" y1="78559" x2="34977" y2="78919"/>
                            <a14:backgroundMark x1="26878" y1="85045" x2="35563" y2="86847"/>
                            <a14:backgroundMark x1="36385" y1="87027" x2="34155" y2="86306"/>
                            <a14:backgroundMark x1="35563" y1="86126" x2="35563" y2="88108"/>
                            <a14:backgroundMark x1="36268" y1="86486" x2="36150" y2="88829"/>
                            <a14:backgroundMark x1="35681" y1="86306" x2="32629" y2="86667"/>
                            <a14:backgroundMark x1="33568" y1="86306" x2="31221" y2="85946"/>
                            <a14:backgroundMark x1="34742" y1="86486" x2="31221" y2="85586"/>
                            <a14:backgroundMark x1="35563" y1="86486" x2="31925" y2="85766"/>
                            <a14:backgroundMark x1="35094" y1="85225" x2="34507" y2="85045"/>
                            <a14:backgroundMark x1="35915" y1="86486" x2="34977" y2="84865"/>
                            <a14:backgroundMark x1="36150" y1="86306" x2="34977" y2="84865"/>
                            <a14:backgroundMark x1="35798" y1="85946" x2="35094" y2="84685"/>
                            <a14:backgroundMark x1="36150" y1="86486" x2="36268" y2="88288"/>
                            <a14:backgroundMark x1="36737" y1="86306" x2="36502" y2="88288"/>
                            <a14:backgroundMark x1="36737" y1="86306" x2="36502" y2="89369"/>
                            <a14:backgroundMark x1="36854" y1="86847" x2="36737" y2="89730"/>
                            <a14:backgroundMark x1="37441" y1="89730" x2="35915" y2="84685"/>
                          </a14:backgroundRemoval>
                        </a14:imgEffect>
                      </a14:imgLayer>
                    </a14:imgProps>
                  </a:ext>
                </a:extLst>
              </a:blip>
              <a:srcRect l="2856" t="-90" r="2543" b="12570"/>
              <a:stretch/>
            </p:blipFill>
            <p:spPr>
              <a:xfrm>
                <a:off x="2154195" y="345267"/>
                <a:ext cx="9959547" cy="6002068"/>
              </a:xfrm>
              <a:prstGeom prst="rect">
                <a:avLst/>
              </a:prstGeom>
            </p:spPr>
          </p:pic>
          <p:cxnSp>
            <p:nvCxnSpPr>
              <p:cNvPr id="8" name="Straight Connector 7">
                <a:extLst>
                  <a:ext uri="{FF2B5EF4-FFF2-40B4-BE49-F238E27FC236}">
                    <a16:creationId xmlns:a16="http://schemas.microsoft.com/office/drawing/2014/main" id="{85943E18-E9D1-534F-BEE8-C8716506FFB4}"/>
                  </a:ext>
                </a:extLst>
              </p:cNvPr>
              <p:cNvCxnSpPr>
                <a:cxnSpLocks/>
              </p:cNvCxnSpPr>
              <p:nvPr/>
            </p:nvCxnSpPr>
            <p:spPr>
              <a:xfrm flipH="1">
                <a:off x="-49428" y="5721178"/>
                <a:ext cx="1123229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AE829EA-C33E-304B-B442-268DED12219A}"/>
                  </a:ext>
                </a:extLst>
              </p:cNvPr>
              <p:cNvCxnSpPr>
                <a:cxnSpLocks/>
              </p:cNvCxnSpPr>
              <p:nvPr/>
            </p:nvCxnSpPr>
            <p:spPr>
              <a:xfrm flipH="1">
                <a:off x="11850130" y="5721178"/>
                <a:ext cx="26361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43" name="Picture 42">
              <a:extLst>
                <a:ext uri="{FF2B5EF4-FFF2-40B4-BE49-F238E27FC236}">
                  <a16:creationId xmlns:a16="http://schemas.microsoft.com/office/drawing/2014/main" id="{C7AC9461-AF70-5E49-B47E-D72D6E1BEA13}"/>
                </a:ext>
              </a:extLst>
            </p:cNvPr>
            <p:cNvPicPr>
              <a:picLocks noChangeAspect="1"/>
            </p:cNvPicPr>
            <p:nvPr/>
          </p:nvPicPr>
          <p:blipFill rotWithShape="1">
            <a:blip r:embed="rId6"/>
            <a:srcRect l="4363" t="84767" r="62539" b="5714"/>
            <a:stretch/>
          </p:blipFill>
          <p:spPr>
            <a:xfrm>
              <a:off x="28830" y="6271535"/>
              <a:ext cx="3064475" cy="574108"/>
            </a:xfrm>
            <a:prstGeom prst="rect">
              <a:avLst/>
            </a:prstGeom>
          </p:spPr>
        </p:pic>
      </p:grpSp>
      <p:sp>
        <p:nvSpPr>
          <p:cNvPr id="50" name="Title 1">
            <a:extLst>
              <a:ext uri="{FF2B5EF4-FFF2-40B4-BE49-F238E27FC236}">
                <a16:creationId xmlns:a16="http://schemas.microsoft.com/office/drawing/2014/main" id="{87B1FB9F-52D5-BE49-9420-EE54C2E17476}"/>
              </a:ext>
            </a:extLst>
          </p:cNvPr>
          <p:cNvSpPr>
            <a:spLocks noGrp="1"/>
          </p:cNvSpPr>
          <p:nvPr>
            <p:ph type="ctrTitle"/>
          </p:nvPr>
        </p:nvSpPr>
        <p:spPr>
          <a:xfrm>
            <a:off x="0" y="-718794"/>
            <a:ext cx="9144000" cy="2387600"/>
          </a:xfrm>
        </p:spPr>
        <p:txBody>
          <a:bodyPr>
            <a:normAutofit/>
          </a:bodyPr>
          <a:lstStyle/>
          <a:p>
            <a:pPr algn="l"/>
            <a:r>
              <a:rPr lang="en-GB" sz="4400" b="1" dirty="0">
                <a:latin typeface="Tahoma" panose="020B0604030504040204" pitchFamily="34" charset="0"/>
                <a:ea typeface="Tahoma" panose="020B0604030504040204" pitchFamily="34" charset="0"/>
                <a:cs typeface="Tahoma" panose="020B0604030504040204" pitchFamily="34" charset="0"/>
              </a:rPr>
              <a:t>Black Tudors and the sea </a:t>
            </a:r>
            <a:br>
              <a:rPr lang="en-GB" sz="4400" b="1" dirty="0">
                <a:latin typeface="Tahoma" panose="020B0604030504040204" pitchFamily="34" charset="0"/>
                <a:ea typeface="Tahoma" panose="020B0604030504040204" pitchFamily="34" charset="0"/>
                <a:cs typeface="Tahoma" panose="020B0604030504040204" pitchFamily="34" charset="0"/>
              </a:rPr>
            </a:b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51" name="Subtitle 2">
            <a:extLst>
              <a:ext uri="{FF2B5EF4-FFF2-40B4-BE49-F238E27FC236}">
                <a16:creationId xmlns:a16="http://schemas.microsoft.com/office/drawing/2014/main" id="{9F5DAA62-69DC-1E44-825E-8D1B6784BBD8}"/>
              </a:ext>
            </a:extLst>
          </p:cNvPr>
          <p:cNvSpPr>
            <a:spLocks noGrp="1"/>
          </p:cNvSpPr>
          <p:nvPr>
            <p:ph type="subTitle" idx="1"/>
          </p:nvPr>
        </p:nvSpPr>
        <p:spPr>
          <a:xfrm>
            <a:off x="0" y="1028689"/>
            <a:ext cx="12141200" cy="1655762"/>
          </a:xfrm>
        </p:spPr>
        <p:txBody>
          <a:bodyPr>
            <a:normAutofit/>
          </a:bodyPr>
          <a:lstStyle/>
          <a:p>
            <a:pPr algn="l"/>
            <a:r>
              <a:rPr lang="en-GB" sz="3600" dirty="0">
                <a:solidFill>
                  <a:srgbClr val="33A34F"/>
                </a:solidFill>
                <a:latin typeface="Tahoma" panose="020B0604030504040204" pitchFamily="34" charset="0"/>
                <a:ea typeface="Tahoma" panose="020B0604030504040204" pitchFamily="34" charset="0"/>
                <a:cs typeface="Tahoma" panose="020B0604030504040204" pitchFamily="34" charset="0"/>
              </a:rPr>
              <a:t>Developing Empathy</a:t>
            </a:r>
          </a:p>
          <a:p>
            <a:pPr algn="l"/>
            <a:r>
              <a:rPr lang="en-GB" sz="3600" dirty="0">
                <a:solidFill>
                  <a:srgbClr val="33A34F"/>
                </a:solidFill>
                <a:latin typeface="Tahoma" panose="020B0604030504040204" pitchFamily="34" charset="0"/>
                <a:ea typeface="Tahoma" panose="020B0604030504040204" pitchFamily="34" charset="0"/>
                <a:cs typeface="Tahoma" panose="020B0604030504040204" pitchFamily="34" charset="0"/>
              </a:rPr>
              <a:t>Time Travelling Reporters</a:t>
            </a:r>
          </a:p>
        </p:txBody>
      </p:sp>
      <p:pic>
        <p:nvPicPr>
          <p:cNvPr id="1071" name="Picture 47" descr="page45image24942720">
            <a:extLst>
              <a:ext uri="{FF2B5EF4-FFF2-40B4-BE49-F238E27FC236}">
                <a16:creationId xmlns:a16="http://schemas.microsoft.com/office/drawing/2014/main" id="{B1253882-222D-6045-B0F5-A822158E68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253" y="2734509"/>
            <a:ext cx="12700" cy="355600"/>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page45image24951792">
            <a:extLst>
              <a:ext uri="{FF2B5EF4-FFF2-40B4-BE49-F238E27FC236}">
                <a16:creationId xmlns:a16="http://schemas.microsoft.com/office/drawing/2014/main" id="{4358996F-1291-9A41-8219-9127A9E88E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253" y="2734509"/>
            <a:ext cx="38100" cy="355600"/>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page45image24947648">
            <a:extLst>
              <a:ext uri="{FF2B5EF4-FFF2-40B4-BE49-F238E27FC236}">
                <a16:creationId xmlns:a16="http://schemas.microsoft.com/office/drawing/2014/main" id="{15560F4F-38CD-534B-869D-44BE4ADBE5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253" y="2734509"/>
            <a:ext cx="38100" cy="355600"/>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page45image24945184">
            <a:extLst>
              <a:ext uri="{FF2B5EF4-FFF2-40B4-BE49-F238E27FC236}">
                <a16:creationId xmlns:a16="http://schemas.microsoft.com/office/drawing/2014/main" id="{099CCDE9-5A0A-704D-A67B-0A32E73EB50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253" y="2734509"/>
            <a:ext cx="38100" cy="355600"/>
          </a:xfrm>
          <a:prstGeom prst="rect">
            <a:avLst/>
          </a:prstGeom>
          <a:noFill/>
          <a:extLst>
            <a:ext uri="{909E8E84-426E-40DD-AFC4-6F175D3DCCD1}">
              <a14:hiddenFill xmlns:a14="http://schemas.microsoft.com/office/drawing/2010/main">
                <a:solidFill>
                  <a:srgbClr val="FFFFFF"/>
                </a:solidFill>
              </a14:hiddenFill>
            </a:ext>
          </a:extLst>
        </p:spPr>
      </p:pic>
      <p:pic>
        <p:nvPicPr>
          <p:cNvPr id="1085" name="Picture 61" descr="page45image24949888">
            <a:extLst>
              <a:ext uri="{FF2B5EF4-FFF2-40B4-BE49-F238E27FC236}">
                <a16:creationId xmlns:a16="http://schemas.microsoft.com/office/drawing/2014/main" id="{27C0CDE9-8591-2943-90E9-BA71AC1A6DB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253" y="2734509"/>
            <a:ext cx="38100" cy="35560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C861374E-A87F-5D48-BC01-673D947B42B3}"/>
              </a:ext>
            </a:extLst>
          </p:cNvPr>
          <p:cNvGrpSpPr/>
          <p:nvPr/>
        </p:nvGrpSpPr>
        <p:grpSpPr>
          <a:xfrm>
            <a:off x="1812324" y="2669583"/>
            <a:ext cx="8435887" cy="1987855"/>
            <a:chOff x="1812324" y="2669583"/>
            <a:chExt cx="8435887" cy="1987855"/>
          </a:xfrm>
        </p:grpSpPr>
        <p:pic>
          <p:nvPicPr>
            <p:cNvPr id="1053" name="Picture 29" descr="page3image7999552">
              <a:extLst>
                <a:ext uri="{FF2B5EF4-FFF2-40B4-BE49-F238E27FC236}">
                  <a16:creationId xmlns:a16="http://schemas.microsoft.com/office/drawing/2014/main" id="{BB67C7A3-973F-2742-A996-1428F0E4763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2324" y="2676238"/>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page4image8368528">
              <a:extLst>
                <a:ext uri="{FF2B5EF4-FFF2-40B4-BE49-F238E27FC236}">
                  <a16:creationId xmlns:a16="http://schemas.microsoft.com/office/drawing/2014/main" id="{400B421C-EAF2-5547-87E2-55E7940B607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59997" y="2669583"/>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page45image7955808">
              <a:extLst>
                <a:ext uri="{FF2B5EF4-FFF2-40B4-BE49-F238E27FC236}">
                  <a16:creationId xmlns:a16="http://schemas.microsoft.com/office/drawing/2014/main" id="{EB9F7D12-82F9-C846-B493-8B1C882DD13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13504" y="2669583"/>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103" name="Picture 79" descr="page55image8315840">
              <a:extLst>
                <a:ext uri="{FF2B5EF4-FFF2-40B4-BE49-F238E27FC236}">
                  <a16:creationId xmlns:a16="http://schemas.microsoft.com/office/drawing/2014/main" id="{A542C540-98E8-B349-9794-6ED3878432E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67011" y="2676238"/>
              <a:ext cx="1981200" cy="1981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46503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 descr="page27image33301360">
            <a:extLst>
              <a:ext uri="{FF2B5EF4-FFF2-40B4-BE49-F238E27FC236}">
                <a16:creationId xmlns:a16="http://schemas.microsoft.com/office/drawing/2014/main" id="{4D6BE5C3-AFFF-2945-8AED-FAA2FC4B4064}"/>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7105590" y="3998636"/>
            <a:ext cx="3560683" cy="20875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page15image21685664">
            <a:extLst>
              <a:ext uri="{FF2B5EF4-FFF2-40B4-BE49-F238E27FC236}">
                <a16:creationId xmlns:a16="http://schemas.microsoft.com/office/drawing/2014/main" id="{87AD6476-A5B9-514E-B845-574DE38DF04B}"/>
              </a:ext>
            </a:extLst>
          </p:cNvPr>
          <p:cNvPicPr>
            <a:picLocks noChangeAspect="1" noChangeArrowheads="1"/>
          </p:cNvPicPr>
          <p:nvPr/>
        </p:nvPicPr>
        <p:blipFill>
          <a:blip r:embed="rId4">
            <a:alphaModFix amt="35000"/>
            <a:extLst>
              <a:ext uri="{28A0092B-C50C-407E-A947-70E740481C1C}">
                <a14:useLocalDpi xmlns:a14="http://schemas.microsoft.com/office/drawing/2010/main" val="0"/>
              </a:ext>
            </a:extLst>
          </a:blip>
          <a:srcRect/>
          <a:stretch>
            <a:fillRect/>
          </a:stretch>
        </p:blipFill>
        <p:spPr bwMode="auto">
          <a:xfrm>
            <a:off x="8068239" y="-20"/>
            <a:ext cx="2133024" cy="326386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 descr="page20image32863584">
            <a:extLst>
              <a:ext uri="{FF2B5EF4-FFF2-40B4-BE49-F238E27FC236}">
                <a16:creationId xmlns:a16="http://schemas.microsoft.com/office/drawing/2014/main" id="{C03910DD-9114-6549-86E8-A70308518823}"/>
              </a:ext>
            </a:extLst>
          </p:cNvPr>
          <p:cNvPicPr>
            <a:picLocks noChangeAspect="1" noChangeArrowheads="1"/>
          </p:cNvPicPr>
          <p:nvPr/>
        </p:nvPicPr>
        <p:blipFill>
          <a:blip r:embed="rId5">
            <a:alphaModFix amt="35000"/>
            <a:extLst>
              <a:ext uri="{28A0092B-C50C-407E-A947-70E740481C1C}">
                <a14:useLocalDpi xmlns:a14="http://schemas.microsoft.com/office/drawing/2010/main" val="0"/>
              </a:ext>
            </a:extLst>
          </a:blip>
          <a:srcRect/>
          <a:stretch>
            <a:fillRect/>
          </a:stretch>
        </p:blipFill>
        <p:spPr bwMode="auto">
          <a:xfrm>
            <a:off x="901700" y="4104143"/>
            <a:ext cx="2712995" cy="199904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 descr="page30image33336704">
            <a:extLst>
              <a:ext uri="{FF2B5EF4-FFF2-40B4-BE49-F238E27FC236}">
                <a16:creationId xmlns:a16="http://schemas.microsoft.com/office/drawing/2014/main" id="{F3B04820-4663-A644-9A89-4E43AE14458F}"/>
              </a:ext>
            </a:extLst>
          </p:cNvPr>
          <p:cNvPicPr>
            <a:picLocks noChangeAspect="1" noChangeArrowheads="1"/>
          </p:cNvPicPr>
          <p:nvPr/>
        </p:nvPicPr>
        <p:blipFill>
          <a:blip r:embed="rId6">
            <a:alphaModFix amt="35000"/>
            <a:extLst>
              <a:ext uri="{28A0092B-C50C-407E-A947-70E740481C1C}">
                <a14:useLocalDpi xmlns:a14="http://schemas.microsoft.com/office/drawing/2010/main" val="0"/>
              </a:ext>
            </a:extLst>
          </a:blip>
          <a:srcRect/>
          <a:stretch>
            <a:fillRect/>
          </a:stretch>
        </p:blipFill>
        <p:spPr bwMode="auto">
          <a:xfrm>
            <a:off x="4254500" y="2289909"/>
            <a:ext cx="1765532" cy="2178439"/>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a:extLst>
              <a:ext uri="{FF2B5EF4-FFF2-40B4-BE49-F238E27FC236}">
                <a16:creationId xmlns:a16="http://schemas.microsoft.com/office/drawing/2014/main" id="{088F2631-BEEA-0E40-84FD-A38CC839466B}"/>
              </a:ext>
            </a:extLst>
          </p:cNvPr>
          <p:cNvSpPr>
            <a:spLocks noGrp="1"/>
          </p:cNvSpPr>
          <p:nvPr>
            <p:ph type="subTitle" idx="1"/>
          </p:nvPr>
        </p:nvSpPr>
        <p:spPr>
          <a:xfrm>
            <a:off x="12357" y="86499"/>
            <a:ext cx="11074400" cy="1655762"/>
          </a:xfrm>
        </p:spPr>
        <p:txBody>
          <a:bodyPr>
            <a:normAutofit/>
          </a:bodyPr>
          <a:lstStyle/>
          <a:p>
            <a:pPr algn="l"/>
            <a:r>
              <a:rPr lang="en-GB" sz="3600" i="1" dirty="0">
                <a:solidFill>
                  <a:srgbClr val="33A34F"/>
                </a:solidFill>
                <a:latin typeface="Tahoma" panose="020B0604030504040204" pitchFamily="34" charset="0"/>
                <a:ea typeface="Tahoma" panose="020B0604030504040204" pitchFamily="34" charset="0"/>
                <a:cs typeface="Tahoma" panose="020B0604030504040204" pitchFamily="34" charset="0"/>
              </a:rPr>
              <a:t>Time Travelling Reporters</a:t>
            </a:r>
          </a:p>
        </p:txBody>
      </p:sp>
      <p:sp>
        <p:nvSpPr>
          <p:cNvPr id="9" name="Rectangle 8">
            <a:extLst>
              <a:ext uri="{FF2B5EF4-FFF2-40B4-BE49-F238E27FC236}">
                <a16:creationId xmlns:a16="http://schemas.microsoft.com/office/drawing/2014/main" id="{BAA616CB-F6DC-B240-B639-8551986176A3}"/>
              </a:ext>
            </a:extLst>
          </p:cNvPr>
          <p:cNvSpPr/>
          <p:nvPr/>
        </p:nvSpPr>
        <p:spPr>
          <a:xfrm>
            <a:off x="12357" y="914380"/>
            <a:ext cx="6934543" cy="2308324"/>
          </a:xfrm>
          <a:prstGeom prst="rect">
            <a:avLst/>
          </a:prstGeom>
        </p:spPr>
        <p:txBody>
          <a:bodyPr wrap="square">
            <a:spAutoFit/>
          </a:bodyPr>
          <a:lstStyle/>
          <a:p>
            <a:r>
              <a:rPr lang="en-GB" sz="2400" dirty="0">
                <a:latin typeface="Tahoma" panose="020B0604030504040204" pitchFamily="34" charset="0"/>
                <a:ea typeface="Tahoma" panose="020B0604030504040204" pitchFamily="34" charset="0"/>
                <a:cs typeface="Tahoma" panose="020B0604030504040204" pitchFamily="34" charset="0"/>
              </a:rPr>
              <a:t>You are reporters who can travel through time</a:t>
            </a:r>
          </a:p>
          <a:p>
            <a:endParaRPr lang="en-GB" sz="2400" dirty="0">
              <a:latin typeface="Tahoma" panose="020B0604030504040204" pitchFamily="34" charset="0"/>
              <a:ea typeface="Tahoma" panose="020B0604030504040204" pitchFamily="34" charset="0"/>
              <a:cs typeface="Tahoma" panose="020B0604030504040204" pitchFamily="34" charset="0"/>
            </a:endParaRPr>
          </a:p>
          <a:p>
            <a:r>
              <a:rPr lang="en-GB" sz="2400" dirty="0">
                <a:latin typeface="Tahoma" panose="020B0604030504040204" pitchFamily="34" charset="0"/>
                <a:ea typeface="Tahoma" panose="020B0604030504040204" pitchFamily="34" charset="0"/>
                <a:cs typeface="Tahoma" panose="020B0604030504040204" pitchFamily="34" charset="0"/>
              </a:rPr>
              <a:t>Mission: Interview a person from the past about an event or issue from their life</a:t>
            </a:r>
          </a:p>
          <a:p>
            <a:endParaRPr lang="en-GB" sz="2400" dirty="0">
              <a:latin typeface="Tahoma" panose="020B0604030504040204" pitchFamily="34" charset="0"/>
              <a:ea typeface="Tahoma" panose="020B0604030504040204" pitchFamily="34" charset="0"/>
              <a:cs typeface="Tahoma" panose="020B0604030504040204" pitchFamily="34" charset="0"/>
            </a:endParaRPr>
          </a:p>
          <a:p>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a:extLst>
              <a:ext uri="{FF2B5EF4-FFF2-40B4-BE49-F238E27FC236}">
                <a16:creationId xmlns:a16="http://schemas.microsoft.com/office/drawing/2014/main" id="{B1B9529F-6E9C-CC41-8A4C-DE527510201B}"/>
              </a:ext>
            </a:extLst>
          </p:cNvPr>
          <p:cNvSpPr/>
          <p:nvPr/>
        </p:nvSpPr>
        <p:spPr>
          <a:xfrm>
            <a:off x="346977" y="2801142"/>
            <a:ext cx="2730672" cy="1200329"/>
          </a:xfrm>
          <a:prstGeom prst="rect">
            <a:avLst/>
          </a:prstGeom>
        </p:spPr>
        <p:txBody>
          <a:bodyPr wrap="square">
            <a:spAutoFit/>
          </a:bodyPr>
          <a:lstStyle/>
          <a:p>
            <a:pPr algn="ctr"/>
            <a:r>
              <a:rPr lang="en-GB" b="1" dirty="0">
                <a:latin typeface="Tahoma" panose="020B0604030504040204" pitchFamily="34" charset="0"/>
                <a:ea typeface="Tahoma" panose="020B0604030504040204" pitchFamily="34" charset="0"/>
                <a:cs typeface="Tahoma" panose="020B0604030504040204" pitchFamily="34" charset="0"/>
              </a:rPr>
              <a:t>Edward Francis after he has run away from the Tower of London </a:t>
            </a:r>
          </a:p>
          <a:p>
            <a:pPr algn="ctr"/>
            <a:endParaRPr lang="en-GB" b="1"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CD5F35F1-3850-AE40-B3B5-DFFCEEE816AB}"/>
              </a:ext>
            </a:extLst>
          </p:cNvPr>
          <p:cNvSpPr/>
          <p:nvPr/>
        </p:nvSpPr>
        <p:spPr>
          <a:xfrm>
            <a:off x="4264296" y="2801142"/>
            <a:ext cx="1955800" cy="1200329"/>
          </a:xfrm>
          <a:prstGeom prst="rect">
            <a:avLst/>
          </a:prstGeom>
        </p:spPr>
        <p:txBody>
          <a:bodyPr wrap="square">
            <a:spAutoFit/>
          </a:bodyPr>
          <a:lstStyle/>
          <a:p>
            <a:pPr algn="ctr"/>
            <a:r>
              <a:rPr lang="en-GB" b="1" dirty="0" err="1">
                <a:latin typeface="Tahoma" panose="020B0604030504040204" pitchFamily="34" charset="0"/>
                <a:ea typeface="Tahoma" panose="020B0604030504040204" pitchFamily="34" charset="0"/>
                <a:cs typeface="Tahoma" panose="020B0604030504040204" pitchFamily="34" charset="0"/>
              </a:rPr>
              <a:t>Catellena</a:t>
            </a:r>
            <a:r>
              <a:rPr lang="en-GB" b="1" dirty="0">
                <a:latin typeface="Tahoma" panose="020B0604030504040204" pitchFamily="34" charset="0"/>
                <a:ea typeface="Tahoma" panose="020B0604030504040204" pitchFamily="34" charset="0"/>
                <a:cs typeface="Tahoma" panose="020B0604030504040204" pitchFamily="34" charset="0"/>
              </a:rPr>
              <a:t> as she arrives in the busy port of Bristol </a:t>
            </a:r>
          </a:p>
        </p:txBody>
      </p:sp>
      <p:sp>
        <p:nvSpPr>
          <p:cNvPr id="5" name="Rectangle 4">
            <a:extLst>
              <a:ext uri="{FF2B5EF4-FFF2-40B4-BE49-F238E27FC236}">
                <a16:creationId xmlns:a16="http://schemas.microsoft.com/office/drawing/2014/main" id="{0FAA8A73-EEEE-A846-AA3E-D7E69DD7EA2D}"/>
              </a:ext>
            </a:extLst>
          </p:cNvPr>
          <p:cNvSpPr/>
          <p:nvPr/>
        </p:nvSpPr>
        <p:spPr>
          <a:xfrm>
            <a:off x="7308935" y="644751"/>
            <a:ext cx="3517386" cy="2031325"/>
          </a:xfrm>
          <a:prstGeom prst="rect">
            <a:avLst/>
          </a:prstGeom>
        </p:spPr>
        <p:txBody>
          <a:bodyPr wrap="square">
            <a:spAutoFit/>
          </a:bodyPr>
          <a:lstStyle/>
          <a:p>
            <a:pPr algn="ctr"/>
            <a:r>
              <a:rPr lang="en-GB" b="1" dirty="0">
                <a:latin typeface="Tahoma" panose="020B0604030504040204" pitchFamily="34" charset="0"/>
                <a:ea typeface="Tahoma" panose="020B0604030504040204" pitchFamily="34" charset="0"/>
                <a:cs typeface="Tahoma" panose="020B0604030504040204" pitchFamily="34" charset="0"/>
              </a:rPr>
              <a:t>John </a:t>
            </a:r>
            <a:r>
              <a:rPr lang="en-GB" b="1" dirty="0" err="1">
                <a:latin typeface="Tahoma" panose="020B0604030504040204" pitchFamily="34" charset="0"/>
                <a:ea typeface="Tahoma" panose="020B0604030504040204" pitchFamily="34" charset="0"/>
                <a:cs typeface="Tahoma" panose="020B0604030504040204" pitchFamily="34" charset="0"/>
              </a:rPr>
              <a:t>Blanke</a:t>
            </a:r>
            <a:r>
              <a:rPr lang="en-GB" b="1" dirty="0">
                <a:latin typeface="Tahoma" panose="020B0604030504040204" pitchFamily="34" charset="0"/>
                <a:ea typeface="Tahoma" panose="020B0604030504040204" pitchFamily="34" charset="0"/>
                <a:cs typeface="Tahoma" panose="020B0604030504040204" pitchFamily="34" charset="0"/>
              </a:rPr>
              <a:t> in the run up to the Westminster tournament or Henry VIII’s coronation – how is he feeling about his important role as trumpeter? Is he nervous, excited, proud, etc.? </a:t>
            </a:r>
          </a:p>
        </p:txBody>
      </p:sp>
      <p:sp>
        <p:nvSpPr>
          <p:cNvPr id="10" name="Rectangle 9">
            <a:extLst>
              <a:ext uri="{FF2B5EF4-FFF2-40B4-BE49-F238E27FC236}">
                <a16:creationId xmlns:a16="http://schemas.microsoft.com/office/drawing/2014/main" id="{54595E75-4D45-1D43-A7CE-E0DD9C8BD899}"/>
              </a:ext>
            </a:extLst>
          </p:cNvPr>
          <p:cNvSpPr/>
          <p:nvPr/>
        </p:nvSpPr>
        <p:spPr>
          <a:xfrm>
            <a:off x="961662" y="4201379"/>
            <a:ext cx="2730672" cy="1754326"/>
          </a:xfrm>
          <a:prstGeom prst="rect">
            <a:avLst/>
          </a:prstGeom>
        </p:spPr>
        <p:txBody>
          <a:bodyPr wrap="square">
            <a:spAutoFit/>
          </a:bodyPr>
          <a:lstStyle/>
          <a:p>
            <a:pPr algn="ctr"/>
            <a:r>
              <a:rPr lang="en-GB" b="1" dirty="0">
                <a:latin typeface="Tahoma" panose="020B0604030504040204" pitchFamily="34" charset="0"/>
                <a:ea typeface="Tahoma" panose="020B0604030504040204" pitchFamily="34" charset="0"/>
                <a:cs typeface="Tahoma" panose="020B0604030504040204" pitchFamily="34" charset="0"/>
              </a:rPr>
              <a:t>Jacques Francis as he prepares to dive down to the bottom of the sea and recover items from the Mary Rose </a:t>
            </a:r>
          </a:p>
        </p:txBody>
      </p:sp>
      <p:sp>
        <p:nvSpPr>
          <p:cNvPr id="12" name="Rectangle 11">
            <a:extLst>
              <a:ext uri="{FF2B5EF4-FFF2-40B4-BE49-F238E27FC236}">
                <a16:creationId xmlns:a16="http://schemas.microsoft.com/office/drawing/2014/main" id="{878E674D-4606-9242-8769-90BF2158C451}"/>
              </a:ext>
            </a:extLst>
          </p:cNvPr>
          <p:cNvSpPr/>
          <p:nvPr/>
        </p:nvSpPr>
        <p:spPr>
          <a:xfrm>
            <a:off x="6500646" y="3889718"/>
            <a:ext cx="4723677" cy="2308324"/>
          </a:xfrm>
          <a:prstGeom prst="rect">
            <a:avLst/>
          </a:prstGeom>
        </p:spPr>
        <p:txBody>
          <a:bodyPr wrap="square">
            <a:spAutoFit/>
          </a:bodyPr>
          <a:lstStyle/>
          <a:p>
            <a:pPr algn="ctr"/>
            <a:r>
              <a:rPr lang="en-GB" b="1" dirty="0">
                <a:latin typeface="Tahoma" panose="020B0604030504040204" pitchFamily="34" charset="0"/>
                <a:ea typeface="Tahoma" panose="020B0604030504040204" pitchFamily="34" charset="0"/>
                <a:cs typeface="Tahoma" panose="020B0604030504040204" pitchFamily="34" charset="0"/>
              </a:rPr>
              <a:t>Diego as he sets off on the epic ‘circumnavigation’ voyage with Francis Drake – what is he most looking forward to? What does he hope they will find? </a:t>
            </a:r>
          </a:p>
          <a:p>
            <a:pPr algn="ctr"/>
            <a:r>
              <a:rPr lang="en-GB" b="1" dirty="0">
                <a:latin typeface="Tahoma" panose="020B0604030504040204" pitchFamily="34" charset="0"/>
                <a:ea typeface="Tahoma" panose="020B0604030504040204" pitchFamily="34" charset="0"/>
                <a:cs typeface="Tahoma" panose="020B0604030504040204" pitchFamily="34" charset="0"/>
              </a:rPr>
              <a:t>Francis Drake as he prepares for his role in defending England against the Spanish Armada </a:t>
            </a:r>
          </a:p>
        </p:txBody>
      </p:sp>
    </p:spTree>
    <p:extLst>
      <p:ext uri="{BB962C8B-B14F-4D97-AF65-F5344CB8AC3E}">
        <p14:creationId xmlns:p14="http://schemas.microsoft.com/office/powerpoint/2010/main" val="1517528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088F2631-BEEA-0E40-84FD-A38CC839466B}"/>
              </a:ext>
            </a:extLst>
          </p:cNvPr>
          <p:cNvSpPr>
            <a:spLocks noGrp="1"/>
          </p:cNvSpPr>
          <p:nvPr>
            <p:ph type="subTitle" idx="1"/>
          </p:nvPr>
        </p:nvSpPr>
        <p:spPr>
          <a:xfrm>
            <a:off x="12357" y="86499"/>
            <a:ext cx="11074400" cy="1655762"/>
          </a:xfrm>
        </p:spPr>
        <p:txBody>
          <a:bodyPr>
            <a:normAutofit/>
          </a:bodyPr>
          <a:lstStyle/>
          <a:p>
            <a:pPr algn="l"/>
            <a:r>
              <a:rPr lang="en-GB" sz="3600" i="1" dirty="0">
                <a:solidFill>
                  <a:srgbClr val="33A34F"/>
                </a:solidFill>
                <a:latin typeface="Tahoma" panose="020B0604030504040204" pitchFamily="34" charset="0"/>
                <a:ea typeface="Tahoma" panose="020B0604030504040204" pitchFamily="34" charset="0"/>
                <a:cs typeface="Tahoma" panose="020B0604030504040204" pitchFamily="34" charset="0"/>
              </a:rPr>
              <a:t>Time Travelling Reporters</a:t>
            </a:r>
          </a:p>
        </p:txBody>
      </p:sp>
      <p:sp>
        <p:nvSpPr>
          <p:cNvPr id="9" name="Rectangle 8">
            <a:extLst>
              <a:ext uri="{FF2B5EF4-FFF2-40B4-BE49-F238E27FC236}">
                <a16:creationId xmlns:a16="http://schemas.microsoft.com/office/drawing/2014/main" id="{BAA616CB-F6DC-B240-B639-8551986176A3}"/>
              </a:ext>
            </a:extLst>
          </p:cNvPr>
          <p:cNvSpPr/>
          <p:nvPr/>
        </p:nvSpPr>
        <p:spPr>
          <a:xfrm>
            <a:off x="648956" y="1505107"/>
            <a:ext cx="6617043" cy="4154984"/>
          </a:xfrm>
          <a:prstGeom prst="rect">
            <a:avLst/>
          </a:prstGeom>
        </p:spPr>
        <p:txBody>
          <a:bodyPr wrap="square">
            <a:spAutoFit/>
          </a:bodyPr>
          <a:lstStyle/>
          <a:p>
            <a:pPr marL="457200" indent="-457200">
              <a:buFont typeface="+mj-lt"/>
              <a:buAutoNum type="arabicPeriod"/>
            </a:pPr>
            <a:r>
              <a:rPr lang="en-GB" sz="2400" dirty="0">
                <a:latin typeface="Tahoma" panose="020B0604030504040204" pitchFamily="34" charset="0"/>
                <a:ea typeface="Tahoma" panose="020B0604030504040204" pitchFamily="34" charset="0"/>
                <a:cs typeface="Tahoma" panose="020B0604030504040204" pitchFamily="34" charset="0"/>
              </a:rPr>
              <a:t>Come up with 5 key questions for your interviewee to answer</a:t>
            </a:r>
          </a:p>
          <a:p>
            <a:pPr marL="457200" indent="-457200">
              <a:buFont typeface="+mj-lt"/>
              <a:buAutoNum type="arabicPeriod"/>
            </a:pPr>
            <a:r>
              <a:rPr lang="en-GB" sz="2400" dirty="0">
                <a:latin typeface="Tahoma" panose="020B0604030504040204" pitchFamily="34" charset="0"/>
                <a:ea typeface="Tahoma" panose="020B0604030504040204" pitchFamily="34" charset="0"/>
                <a:cs typeface="Tahoma" panose="020B0604030504040204" pitchFamily="34" charset="0"/>
              </a:rPr>
              <a:t>Research how your interviewee would answer your questions</a:t>
            </a:r>
          </a:p>
          <a:p>
            <a:pPr marL="457200" indent="-457200">
              <a:buFont typeface="+mj-lt"/>
              <a:buAutoNum type="arabicPeriod"/>
            </a:pP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mj-lt"/>
              <a:buAutoNum type="arabicPeriod"/>
            </a:pP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mj-lt"/>
              <a:buAutoNum type="arabicPeriod"/>
            </a:pPr>
            <a:endParaRPr lang="en-GB" sz="2400" dirty="0">
              <a:latin typeface="Tahoma" panose="020B0604030504040204" pitchFamily="34" charset="0"/>
              <a:ea typeface="Tahoma" panose="020B0604030504040204" pitchFamily="34" charset="0"/>
              <a:cs typeface="Tahoma" panose="020B0604030504040204" pitchFamily="34" charset="0"/>
            </a:endParaRPr>
          </a:p>
          <a:p>
            <a:r>
              <a:rPr lang="en-GB" sz="2400" dirty="0">
                <a:latin typeface="Tahoma" panose="020B0604030504040204" pitchFamily="34" charset="0"/>
                <a:ea typeface="Tahoma" panose="020B0604030504040204" pitchFamily="34" charset="0"/>
                <a:cs typeface="Tahoma" panose="020B0604030504040204" pitchFamily="34" charset="0"/>
              </a:rPr>
              <a:t>Optional extra – use a background and film your interview, you’ll need to practice and work out who is going to be who</a:t>
            </a:r>
          </a:p>
          <a:p>
            <a:endParaRPr lang="en-GB" sz="24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E0EEE114-B059-6A41-A5E3-99A80412DCA8}"/>
              </a:ext>
            </a:extLst>
          </p:cNvPr>
          <p:cNvPicPr>
            <a:picLocks noChangeAspect="1"/>
          </p:cNvPicPr>
          <p:nvPr/>
        </p:nvPicPr>
        <p:blipFill>
          <a:blip r:embed="rId3"/>
          <a:stretch>
            <a:fillRect/>
          </a:stretch>
        </p:blipFill>
        <p:spPr>
          <a:xfrm>
            <a:off x="7968293" y="2250298"/>
            <a:ext cx="3118463" cy="2664602"/>
          </a:xfrm>
          <a:prstGeom prst="rect">
            <a:avLst/>
          </a:prstGeom>
        </p:spPr>
      </p:pic>
    </p:spTree>
    <p:extLst>
      <p:ext uri="{BB962C8B-B14F-4D97-AF65-F5344CB8AC3E}">
        <p14:creationId xmlns:p14="http://schemas.microsoft.com/office/powerpoint/2010/main" val="3499247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8C76EF-86F8-9245-A1FF-8EE9A3C59A7B}"/>
              </a:ext>
            </a:extLst>
          </p:cNvPr>
          <p:cNvSpPr/>
          <p:nvPr/>
        </p:nvSpPr>
        <p:spPr>
          <a:xfrm>
            <a:off x="7945393" y="1788145"/>
            <a:ext cx="4172958" cy="369332"/>
          </a:xfrm>
          <a:prstGeom prst="rect">
            <a:avLst/>
          </a:prstGeom>
        </p:spPr>
        <p:txBody>
          <a:bodyPr wrap="square">
            <a:spAutoFit/>
          </a:bodyPr>
          <a:lstStyle/>
          <a:p>
            <a:r>
              <a:rPr lang="en-GB" dirty="0">
                <a:latin typeface="Tahoma" panose="020B0604030504040204" pitchFamily="34" charset="0"/>
                <a:ea typeface="Tahoma" panose="020B0604030504040204" pitchFamily="34" charset="0"/>
                <a:cs typeface="Tahoma" panose="020B0604030504040204" pitchFamily="34" charset="0"/>
              </a:rPr>
              <a:t>Illustration by Shaun Campbell, 2021 </a:t>
            </a:r>
            <a:endParaRPr lang="en-GB" sz="2800" dirty="0">
              <a:effectLst/>
              <a:latin typeface="Tahoma" panose="020B0604030504040204" pitchFamily="34" charset="0"/>
              <a:ea typeface="Tahoma" panose="020B0604030504040204" pitchFamily="34" charset="0"/>
              <a:cs typeface="Tahoma" panose="020B0604030504040204" pitchFamily="34" charset="0"/>
            </a:endParaRPr>
          </a:p>
        </p:txBody>
      </p:sp>
      <p:sp>
        <p:nvSpPr>
          <p:cNvPr id="7" name="Subtitle 2">
            <a:extLst>
              <a:ext uri="{FF2B5EF4-FFF2-40B4-BE49-F238E27FC236}">
                <a16:creationId xmlns:a16="http://schemas.microsoft.com/office/drawing/2014/main" id="{9B2773BF-0904-574E-BC5E-185EBAB8CB51}"/>
              </a:ext>
            </a:extLst>
          </p:cNvPr>
          <p:cNvSpPr txBox="1">
            <a:spLocks/>
          </p:cNvSpPr>
          <p:nvPr/>
        </p:nvSpPr>
        <p:spPr>
          <a:xfrm>
            <a:off x="7945394" y="785948"/>
            <a:ext cx="4246605" cy="13715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dirty="0" err="1">
                <a:solidFill>
                  <a:srgbClr val="33A34F"/>
                </a:solidFill>
                <a:latin typeface="Tahoma" panose="020B0604030504040204" pitchFamily="34" charset="0"/>
                <a:ea typeface="Tahoma" panose="020B0604030504040204" pitchFamily="34" charset="0"/>
                <a:cs typeface="Tahoma" panose="020B0604030504040204" pitchFamily="34" charset="0"/>
              </a:rPr>
              <a:t>Cattelena</a:t>
            </a:r>
            <a:r>
              <a:rPr lang="en-GB" sz="3600" b="1" dirty="0">
                <a:solidFill>
                  <a:srgbClr val="33A34F"/>
                </a:solidFill>
                <a:latin typeface="Tahoma" panose="020B0604030504040204" pitchFamily="34" charset="0"/>
                <a:ea typeface="Tahoma" panose="020B0604030504040204" pitchFamily="34" charset="0"/>
                <a:cs typeface="Tahoma" panose="020B0604030504040204" pitchFamily="34" charset="0"/>
              </a:rPr>
              <a:t> of Almondsbury </a:t>
            </a:r>
          </a:p>
        </p:txBody>
      </p:sp>
      <p:pic>
        <p:nvPicPr>
          <p:cNvPr id="11265" name="Picture 1" descr="page30image33336704">
            <a:extLst>
              <a:ext uri="{FF2B5EF4-FFF2-40B4-BE49-F238E27FC236}">
                <a16:creationId xmlns:a16="http://schemas.microsoft.com/office/drawing/2014/main" id="{D85BDBB8-F774-F345-8245-A50543E7E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0995" y="242752"/>
            <a:ext cx="4724400" cy="58293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descr="page30image33336704">
            <a:extLst>
              <a:ext uri="{FF2B5EF4-FFF2-40B4-BE49-F238E27FC236}">
                <a16:creationId xmlns:a16="http://schemas.microsoft.com/office/drawing/2014/main" id="{73A13EEF-AF20-AF4A-8C83-6C9755A607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888" y="395152"/>
            <a:ext cx="4724400" cy="582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639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8C76EF-86F8-9245-A1FF-8EE9A3C59A7B}"/>
              </a:ext>
            </a:extLst>
          </p:cNvPr>
          <p:cNvSpPr/>
          <p:nvPr/>
        </p:nvSpPr>
        <p:spPr>
          <a:xfrm>
            <a:off x="7945394" y="1215640"/>
            <a:ext cx="4246605" cy="1200329"/>
          </a:xfrm>
          <a:prstGeom prst="rect">
            <a:avLst/>
          </a:prstGeom>
        </p:spPr>
        <p:txBody>
          <a:bodyPr wrap="square">
            <a:spAutoFit/>
          </a:bodyPr>
          <a:lstStyle/>
          <a:p>
            <a:r>
              <a:rPr lang="en-GB" b="1" dirty="0">
                <a:latin typeface="Tahoma" panose="020B0604030504040204" pitchFamily="34" charset="0"/>
                <a:ea typeface="Tahoma" panose="020B0604030504040204" pitchFamily="34" charset="0"/>
                <a:cs typeface="Tahoma" panose="020B0604030504040204" pitchFamily="34" charset="0"/>
              </a:rPr>
              <a:t>Detail from the Westminster Tournament Roll (1511) </a:t>
            </a:r>
            <a:endParaRPr lang="en-GB" dirty="0">
              <a:effectLst/>
              <a:latin typeface="Tahoma" panose="020B0604030504040204" pitchFamily="34" charset="0"/>
              <a:ea typeface="Tahoma" panose="020B0604030504040204" pitchFamily="34" charset="0"/>
              <a:cs typeface="Tahoma" panose="020B0604030504040204" pitchFamily="34" charset="0"/>
            </a:endParaRPr>
          </a:p>
          <a:p>
            <a:r>
              <a:rPr lang="en-GB" sz="1400" dirty="0">
                <a:latin typeface="Tahoma" panose="020B0604030504040204" pitchFamily="34" charset="0"/>
                <a:ea typeface="Tahoma" panose="020B0604030504040204" pitchFamily="34" charset="0"/>
                <a:cs typeface="Tahoma" panose="020B0604030504040204" pitchFamily="34" charset="0"/>
              </a:rPr>
              <a:t>College of Arms MS Westminster Tournament Roll. </a:t>
            </a:r>
            <a:endParaRPr lang="en-GB" sz="1400" dirty="0">
              <a:effectLst/>
              <a:latin typeface="Tahoma" panose="020B0604030504040204" pitchFamily="34" charset="0"/>
              <a:ea typeface="Tahoma" panose="020B0604030504040204" pitchFamily="34" charset="0"/>
              <a:cs typeface="Tahoma" panose="020B0604030504040204" pitchFamily="34" charset="0"/>
            </a:endParaRPr>
          </a:p>
          <a:p>
            <a:r>
              <a:rPr lang="en-GB" sz="1100" i="1" dirty="0">
                <a:latin typeface="Tahoma" panose="020B0604030504040204" pitchFamily="34" charset="0"/>
                <a:ea typeface="Tahoma" panose="020B0604030504040204" pitchFamily="34" charset="0"/>
                <a:cs typeface="Tahoma" panose="020B0604030504040204" pitchFamily="34" charset="0"/>
              </a:rPr>
              <a:t>Reproduced by permission of the Kings, Heralds and Pursuivants of Arms. </a:t>
            </a:r>
            <a:endParaRPr lang="en-GB" sz="1100" dirty="0">
              <a:effectLst/>
              <a:latin typeface="Tahoma" panose="020B0604030504040204" pitchFamily="34" charset="0"/>
              <a:ea typeface="Tahoma" panose="020B0604030504040204" pitchFamily="34" charset="0"/>
              <a:cs typeface="Tahoma" panose="020B0604030504040204" pitchFamily="34" charset="0"/>
            </a:endParaRPr>
          </a:p>
        </p:txBody>
      </p:sp>
      <p:sp>
        <p:nvSpPr>
          <p:cNvPr id="7" name="Subtitle 2">
            <a:extLst>
              <a:ext uri="{FF2B5EF4-FFF2-40B4-BE49-F238E27FC236}">
                <a16:creationId xmlns:a16="http://schemas.microsoft.com/office/drawing/2014/main" id="{9B2773BF-0904-574E-BC5E-185EBAB8CB51}"/>
              </a:ext>
            </a:extLst>
          </p:cNvPr>
          <p:cNvSpPr txBox="1">
            <a:spLocks/>
          </p:cNvSpPr>
          <p:nvPr/>
        </p:nvSpPr>
        <p:spPr>
          <a:xfrm>
            <a:off x="7945395" y="689766"/>
            <a:ext cx="3039762" cy="7290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dirty="0">
                <a:solidFill>
                  <a:srgbClr val="33A34F"/>
                </a:solidFill>
                <a:latin typeface="Tahoma" panose="020B0604030504040204" pitchFamily="34" charset="0"/>
                <a:ea typeface="Tahoma" panose="020B0604030504040204" pitchFamily="34" charset="0"/>
                <a:cs typeface="Tahoma" panose="020B0604030504040204" pitchFamily="34" charset="0"/>
              </a:rPr>
              <a:t>John </a:t>
            </a:r>
            <a:r>
              <a:rPr lang="en-GB" sz="3600" b="1" dirty="0" err="1">
                <a:solidFill>
                  <a:srgbClr val="33A34F"/>
                </a:solidFill>
                <a:latin typeface="Tahoma" panose="020B0604030504040204" pitchFamily="34" charset="0"/>
                <a:ea typeface="Tahoma" panose="020B0604030504040204" pitchFamily="34" charset="0"/>
                <a:cs typeface="Tahoma" panose="020B0604030504040204" pitchFamily="34" charset="0"/>
              </a:rPr>
              <a:t>Blanke</a:t>
            </a:r>
            <a:endParaRPr lang="en-GB" sz="3600" b="1" dirty="0">
              <a:latin typeface="Tahoma" panose="020B0604030504040204" pitchFamily="34" charset="0"/>
              <a:ea typeface="Tahoma" panose="020B0604030504040204" pitchFamily="34" charset="0"/>
              <a:cs typeface="Tahoma" panose="020B0604030504040204" pitchFamily="34" charset="0"/>
            </a:endParaRPr>
          </a:p>
        </p:txBody>
      </p:sp>
      <p:pic>
        <p:nvPicPr>
          <p:cNvPr id="11266" name="Picture 2" descr="page15image21685664">
            <a:extLst>
              <a:ext uri="{FF2B5EF4-FFF2-40B4-BE49-F238E27FC236}">
                <a16:creationId xmlns:a16="http://schemas.microsoft.com/office/drawing/2014/main" id="{9DD47E83-2DA5-654A-B189-0C66032C8C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921" y="-1"/>
            <a:ext cx="4058122" cy="6209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660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8C76EF-86F8-9245-A1FF-8EE9A3C59A7B}"/>
              </a:ext>
            </a:extLst>
          </p:cNvPr>
          <p:cNvSpPr/>
          <p:nvPr/>
        </p:nvSpPr>
        <p:spPr>
          <a:xfrm>
            <a:off x="7945395" y="1418813"/>
            <a:ext cx="4172958" cy="1261884"/>
          </a:xfrm>
          <a:prstGeom prst="rect">
            <a:avLst/>
          </a:prstGeom>
        </p:spPr>
        <p:txBody>
          <a:bodyPr wrap="square">
            <a:spAutoFit/>
          </a:bodyPr>
          <a:lstStyle/>
          <a:p>
            <a:r>
              <a:rPr lang="en-GB" sz="2000" b="1" dirty="0" err="1">
                <a:latin typeface="Tahoma" panose="020B0604030504040204" pitchFamily="34" charset="0"/>
                <a:ea typeface="Tahoma" panose="020B0604030504040204" pitchFamily="34" charset="0"/>
                <a:cs typeface="Tahoma" panose="020B0604030504040204" pitchFamily="34" charset="0"/>
              </a:rPr>
              <a:t>Canav</a:t>
            </a:r>
            <a:r>
              <a:rPr lang="en-GB" sz="2000" b="1" dirty="0">
                <a:latin typeface="Tahoma" panose="020B0604030504040204" pitchFamily="34" charset="0"/>
                <a:ea typeface="Tahoma" panose="020B0604030504040204" pitchFamily="34" charset="0"/>
                <a:cs typeface="Tahoma" panose="020B0604030504040204" pitchFamily="34" charset="0"/>
              </a:rPr>
              <a:t> Pour </a:t>
            </a:r>
            <a:r>
              <a:rPr lang="en-GB" sz="2000" b="1" dirty="0" err="1">
                <a:latin typeface="Tahoma" panose="020B0604030504040204" pitchFamily="34" charset="0"/>
                <a:ea typeface="Tahoma" panose="020B0604030504040204" pitchFamily="34" charset="0"/>
                <a:cs typeface="Tahoma" panose="020B0604030504040204" pitchFamily="34" charset="0"/>
              </a:rPr>
              <a:t>Pecher</a:t>
            </a:r>
            <a:r>
              <a:rPr lang="en-GB" sz="2000" b="1" dirty="0">
                <a:latin typeface="Tahoma" panose="020B0604030504040204" pitchFamily="34" charset="0"/>
                <a:ea typeface="Tahoma" panose="020B0604030504040204" pitchFamily="34" charset="0"/>
                <a:cs typeface="Tahoma" panose="020B0604030504040204" pitchFamily="34" charset="0"/>
              </a:rPr>
              <a:t> Les Perles (Canoe for Pearl-Fishing), </a:t>
            </a:r>
            <a:endParaRPr lang="en-GB" sz="3200" dirty="0">
              <a:latin typeface="Tahoma" panose="020B0604030504040204" pitchFamily="34" charset="0"/>
              <a:ea typeface="Tahoma" panose="020B0604030504040204" pitchFamily="34" charset="0"/>
              <a:cs typeface="Tahoma" panose="020B0604030504040204" pitchFamily="34" charset="0"/>
            </a:endParaRPr>
          </a:p>
          <a:p>
            <a:r>
              <a:rPr lang="en-GB" sz="1200" i="1" dirty="0" err="1">
                <a:latin typeface="Tahoma" panose="020B0604030504040204" pitchFamily="34" charset="0"/>
                <a:ea typeface="Tahoma" panose="020B0604030504040204" pitchFamily="34" charset="0"/>
                <a:cs typeface="Tahoma" panose="020B0604030504040204" pitchFamily="34" charset="0"/>
              </a:rPr>
              <a:t>Histoire</a:t>
            </a:r>
            <a:r>
              <a:rPr lang="en-GB" sz="1200" i="1" dirty="0">
                <a:latin typeface="Tahoma" panose="020B0604030504040204" pitchFamily="34" charset="0"/>
                <a:ea typeface="Tahoma" panose="020B0604030504040204" pitchFamily="34" charset="0"/>
                <a:cs typeface="Tahoma" panose="020B0604030504040204" pitchFamily="34" charset="0"/>
              </a:rPr>
              <a:t> naturelle des </a:t>
            </a:r>
            <a:r>
              <a:rPr lang="en-GB" sz="1200" i="1" dirty="0" err="1">
                <a:latin typeface="Tahoma" panose="020B0604030504040204" pitchFamily="34" charset="0"/>
                <a:ea typeface="Tahoma" panose="020B0604030504040204" pitchFamily="34" charset="0"/>
                <a:cs typeface="Tahoma" panose="020B0604030504040204" pitchFamily="34" charset="0"/>
              </a:rPr>
              <a:t>Indes</a:t>
            </a:r>
            <a:r>
              <a:rPr lang="en-GB" sz="1200" i="1" dirty="0">
                <a:latin typeface="Tahoma" panose="020B0604030504040204" pitchFamily="34" charset="0"/>
                <a:ea typeface="Tahoma" panose="020B0604030504040204" pitchFamily="34" charset="0"/>
                <a:cs typeface="Tahoma" panose="020B0604030504040204" pitchFamily="34" charset="0"/>
              </a:rPr>
              <a:t> : manuscript, ca. 1586., fol. 59 recto. ca. 1586. The Morgan Library &amp; Museum. MA 3900. Bequest of Clara S. Peck, 1983. </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7" name="Subtitle 2">
            <a:extLst>
              <a:ext uri="{FF2B5EF4-FFF2-40B4-BE49-F238E27FC236}">
                <a16:creationId xmlns:a16="http://schemas.microsoft.com/office/drawing/2014/main" id="{9B2773BF-0904-574E-BC5E-185EBAB8CB51}"/>
              </a:ext>
            </a:extLst>
          </p:cNvPr>
          <p:cNvSpPr txBox="1">
            <a:spLocks/>
          </p:cNvSpPr>
          <p:nvPr/>
        </p:nvSpPr>
        <p:spPr>
          <a:xfrm>
            <a:off x="7945395" y="785948"/>
            <a:ext cx="3632886" cy="72904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dirty="0">
                <a:solidFill>
                  <a:srgbClr val="33A34F"/>
                </a:solidFill>
                <a:latin typeface="Tahoma" panose="020B0604030504040204" pitchFamily="34" charset="0"/>
                <a:ea typeface="Tahoma" panose="020B0604030504040204" pitchFamily="34" charset="0"/>
                <a:cs typeface="Tahoma" panose="020B0604030504040204" pitchFamily="34" charset="0"/>
              </a:rPr>
              <a:t>Jacques Francis </a:t>
            </a:r>
          </a:p>
        </p:txBody>
      </p:sp>
      <p:pic>
        <p:nvPicPr>
          <p:cNvPr id="7169" name="Picture 1" descr="page20image32863584">
            <a:extLst>
              <a:ext uri="{FF2B5EF4-FFF2-40B4-BE49-F238E27FC236}">
                <a16:creationId xmlns:a16="http://schemas.microsoft.com/office/drawing/2014/main" id="{F5E89894-B9C5-9143-B68A-A2B2FDEDD8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7" y="252018"/>
            <a:ext cx="7898618" cy="5820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911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8C76EF-86F8-9245-A1FF-8EE9A3C59A7B}"/>
              </a:ext>
            </a:extLst>
          </p:cNvPr>
          <p:cNvSpPr/>
          <p:nvPr/>
        </p:nvSpPr>
        <p:spPr>
          <a:xfrm>
            <a:off x="7945395" y="1582936"/>
            <a:ext cx="4172958" cy="2031325"/>
          </a:xfrm>
          <a:prstGeom prst="rect">
            <a:avLst/>
          </a:prstGeom>
        </p:spPr>
        <p:txBody>
          <a:bodyPr wrap="square">
            <a:spAutoFit/>
          </a:bodyPr>
          <a:lstStyle/>
          <a:p>
            <a:r>
              <a:rPr lang="en-GB" sz="2400" b="1" dirty="0">
                <a:latin typeface="Tahoma" panose="020B0604030504040204" pitchFamily="34" charset="0"/>
                <a:ea typeface="Tahoma" panose="020B0604030504040204" pitchFamily="34" charset="0"/>
                <a:cs typeface="Tahoma" panose="020B0604030504040204" pitchFamily="34" charset="0"/>
              </a:rPr>
              <a:t>The </a:t>
            </a:r>
            <a:r>
              <a:rPr lang="en-GB" sz="2400" b="1" i="1" dirty="0">
                <a:latin typeface="Tahoma" panose="020B0604030504040204" pitchFamily="34" charset="0"/>
                <a:ea typeface="Tahoma" panose="020B0604030504040204" pitchFamily="34" charset="0"/>
                <a:cs typeface="Tahoma" panose="020B0604030504040204" pitchFamily="34" charset="0"/>
              </a:rPr>
              <a:t>Golden Hind </a:t>
            </a:r>
            <a:r>
              <a:rPr lang="en-GB" sz="2400" b="1" dirty="0">
                <a:latin typeface="Tahoma" panose="020B0604030504040204" pitchFamily="34" charset="0"/>
                <a:ea typeface="Tahoma" panose="020B0604030504040204" pitchFamily="34" charset="0"/>
                <a:cs typeface="Tahoma" panose="020B0604030504040204" pitchFamily="34" charset="0"/>
              </a:rPr>
              <a:t>‘when Drake set off for the Spanish Main’ (date unknown) </a:t>
            </a:r>
          </a:p>
          <a:p>
            <a:r>
              <a:rPr lang="en-GB" dirty="0">
                <a:latin typeface="Tahoma" panose="020B0604030504040204" pitchFamily="34" charset="0"/>
                <a:ea typeface="Tahoma" panose="020B0604030504040204" pitchFamily="34" charset="0"/>
                <a:cs typeface="Tahoma" panose="020B0604030504040204" pitchFamily="34" charset="0"/>
              </a:rPr>
              <a:t>by R.E Arnold </a:t>
            </a:r>
            <a:endParaRPr lang="en-GB" sz="2800" dirty="0">
              <a:latin typeface="Tahoma" panose="020B0604030504040204" pitchFamily="34" charset="0"/>
              <a:ea typeface="Tahoma" panose="020B0604030504040204" pitchFamily="34" charset="0"/>
              <a:cs typeface="Tahoma" panose="020B0604030504040204" pitchFamily="34" charset="0"/>
            </a:endParaRPr>
          </a:p>
          <a:p>
            <a:r>
              <a:rPr lang="en-GB" sz="1200" i="1" dirty="0">
                <a:latin typeface="Tahoma" panose="020B0604030504040204" pitchFamily="34" charset="0"/>
                <a:ea typeface="Tahoma" panose="020B0604030504040204" pitchFamily="34" charset="0"/>
                <a:cs typeface="Tahoma" panose="020B0604030504040204" pitchFamily="34" charset="0"/>
              </a:rPr>
              <a:t>National Maritime Museum, Greenwich, London: PAF7916 </a:t>
            </a:r>
            <a:endParaRPr lang="en-GB" dirty="0">
              <a:effectLst/>
              <a:latin typeface="Tahoma" panose="020B0604030504040204" pitchFamily="34" charset="0"/>
              <a:ea typeface="Tahoma" panose="020B0604030504040204" pitchFamily="34" charset="0"/>
              <a:cs typeface="Tahoma" panose="020B0604030504040204" pitchFamily="34" charset="0"/>
            </a:endParaRPr>
          </a:p>
        </p:txBody>
      </p:sp>
      <p:sp>
        <p:nvSpPr>
          <p:cNvPr id="7" name="Subtitle 2">
            <a:extLst>
              <a:ext uri="{FF2B5EF4-FFF2-40B4-BE49-F238E27FC236}">
                <a16:creationId xmlns:a16="http://schemas.microsoft.com/office/drawing/2014/main" id="{9B2773BF-0904-574E-BC5E-185EBAB8CB51}"/>
              </a:ext>
            </a:extLst>
          </p:cNvPr>
          <p:cNvSpPr txBox="1">
            <a:spLocks/>
          </p:cNvSpPr>
          <p:nvPr/>
        </p:nvSpPr>
        <p:spPr>
          <a:xfrm>
            <a:off x="7945394" y="1054289"/>
            <a:ext cx="4172957" cy="7290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dirty="0">
                <a:solidFill>
                  <a:srgbClr val="33A34F"/>
                </a:solidFill>
                <a:latin typeface="Tahoma" panose="020B0604030504040204" pitchFamily="34" charset="0"/>
                <a:ea typeface="Tahoma" panose="020B0604030504040204" pitchFamily="34" charset="0"/>
                <a:cs typeface="Tahoma" panose="020B0604030504040204" pitchFamily="34" charset="0"/>
              </a:rPr>
              <a:t>The Golden Hind</a:t>
            </a:r>
          </a:p>
        </p:txBody>
      </p:sp>
      <p:pic>
        <p:nvPicPr>
          <p:cNvPr id="10241" name="Picture 1" descr="page27image33301360">
            <a:extLst>
              <a:ext uri="{FF2B5EF4-FFF2-40B4-BE49-F238E27FC236}">
                <a16:creationId xmlns:a16="http://schemas.microsoft.com/office/drawing/2014/main" id="{744478B8-EA50-7045-96DF-DC45B0D291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47" y="785948"/>
            <a:ext cx="7804360" cy="4575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005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8C76EF-86F8-9245-A1FF-8EE9A3C59A7B}"/>
              </a:ext>
            </a:extLst>
          </p:cNvPr>
          <p:cNvSpPr/>
          <p:nvPr/>
        </p:nvSpPr>
        <p:spPr>
          <a:xfrm>
            <a:off x="7945395" y="1090569"/>
            <a:ext cx="4172958" cy="5078313"/>
          </a:xfrm>
          <a:prstGeom prst="rect">
            <a:avLst/>
          </a:prstGeom>
        </p:spPr>
        <p:txBody>
          <a:bodyPr wrap="square">
            <a:spAutoFit/>
          </a:bodyPr>
          <a:lstStyle/>
          <a:p>
            <a:r>
              <a:rPr lang="en-GB" b="1" dirty="0">
                <a:latin typeface="Tahoma" panose="020B0604030504040204" pitchFamily="34" charset="0"/>
                <a:ea typeface="Tahoma" panose="020B0604030504040204" pitchFamily="34" charset="0"/>
                <a:cs typeface="Tahoma" panose="020B0604030504040204" pitchFamily="34" charset="0"/>
              </a:rPr>
              <a:t>Runaway from the Tower notice </a:t>
            </a:r>
            <a:endParaRPr lang="en-GB" sz="2800"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London Gazette 5-7 January, 1687 </a:t>
            </a:r>
            <a:endParaRPr lang="en-GB" sz="2800"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TRANSCRIPT - On the 30th December last, run away from Mr Thomas Dymock at the Lion Office in the Tower, a Black boy with about 10 lbs [weight] in silver and one Guinea. He is aged about 16, wore three coloured coats, the uppermost cinnamon colour lined with black, black shag facings on the sleeves, grey stockings, a silver collar about his neck engraved Thomas Dymock at the Lion Office. Whoever shall apprehend him and bring him to the Lion Office in the Tower shall have two guineas reward and charges born. He speaks but bad English and has holes in both his ears. </a:t>
            </a:r>
            <a:endParaRPr lang="en-GB" sz="2800" dirty="0">
              <a:effectLst/>
              <a:latin typeface="Tahoma" panose="020B0604030504040204" pitchFamily="34" charset="0"/>
              <a:ea typeface="Tahoma" panose="020B0604030504040204" pitchFamily="34" charset="0"/>
              <a:cs typeface="Tahoma" panose="020B0604030504040204" pitchFamily="34" charset="0"/>
            </a:endParaRPr>
          </a:p>
        </p:txBody>
      </p:sp>
      <p:sp>
        <p:nvSpPr>
          <p:cNvPr id="7" name="Subtitle 2">
            <a:extLst>
              <a:ext uri="{FF2B5EF4-FFF2-40B4-BE49-F238E27FC236}">
                <a16:creationId xmlns:a16="http://schemas.microsoft.com/office/drawing/2014/main" id="{9B2773BF-0904-574E-BC5E-185EBAB8CB51}"/>
              </a:ext>
            </a:extLst>
          </p:cNvPr>
          <p:cNvSpPr txBox="1">
            <a:spLocks/>
          </p:cNvSpPr>
          <p:nvPr/>
        </p:nvSpPr>
        <p:spPr>
          <a:xfrm>
            <a:off x="7945394" y="457704"/>
            <a:ext cx="4082483" cy="7290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dirty="0">
                <a:solidFill>
                  <a:srgbClr val="33A34F"/>
                </a:solidFill>
                <a:latin typeface="Tahoma" panose="020B0604030504040204" pitchFamily="34" charset="0"/>
                <a:ea typeface="Tahoma" panose="020B0604030504040204" pitchFamily="34" charset="0"/>
                <a:cs typeface="Tahoma" panose="020B0604030504040204" pitchFamily="34" charset="0"/>
              </a:rPr>
              <a:t>Edward Francis </a:t>
            </a:r>
          </a:p>
        </p:txBody>
      </p:sp>
      <p:pic>
        <p:nvPicPr>
          <p:cNvPr id="12289" name="Picture 1" descr="page31image33470128">
            <a:extLst>
              <a:ext uri="{FF2B5EF4-FFF2-40B4-BE49-F238E27FC236}">
                <a16:creationId xmlns:a16="http://schemas.microsoft.com/office/drawing/2014/main" id="{B0FBC832-887D-E941-95A6-E01099748F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27730"/>
            <a:ext cx="7931588" cy="2702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280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472</Words>
  <Application>Microsoft Macintosh PowerPoint</Application>
  <PresentationFormat>Widescreen</PresentationFormat>
  <Paragraphs>44</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Tahoma</vt:lpstr>
      <vt:lpstr>Office Theme</vt:lpstr>
      <vt:lpstr>Black Tudors and the sea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Tudors and the sea  </dc:title>
  <dc:creator>Ben Weddell</dc:creator>
  <cp:lastModifiedBy>Ben Weddell</cp:lastModifiedBy>
  <cp:revision>9</cp:revision>
  <dcterms:created xsi:type="dcterms:W3CDTF">2021-12-14T11:16:50Z</dcterms:created>
  <dcterms:modified xsi:type="dcterms:W3CDTF">2022-01-05T13:36:49Z</dcterms:modified>
</cp:coreProperties>
</file>