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D18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26D8F8-1896-A848-ADA3-DE5506CB3821}" v="76" dt="2022-01-04T12:21:42.7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282"/>
    <p:restoredTop sz="95196"/>
  </p:normalViewPr>
  <p:slideViewPr>
    <p:cSldViewPr snapToGrid="0" snapToObjects="1">
      <p:cViewPr varScale="1">
        <p:scale>
          <a:sx n="111" d="100"/>
          <a:sy n="111" d="100"/>
        </p:scale>
        <p:origin x="240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Weddell" userId="110a65c0-6997-4f02-b73d-02d85271eaf3" providerId="ADAL" clId="{AB26D8F8-1896-A848-ADA3-DE5506CB3821}"/>
    <pc:docChg chg="undo custSel addSld delSld modSld sldOrd modMainMaster">
      <pc:chgData name="Ben Weddell" userId="110a65c0-6997-4f02-b73d-02d85271eaf3" providerId="ADAL" clId="{AB26D8F8-1896-A848-ADA3-DE5506CB3821}" dt="2022-01-04T12:21:42.797" v="882"/>
      <pc:docMkLst>
        <pc:docMk/>
      </pc:docMkLst>
      <pc:sldChg chg="modSp mod setBg">
        <pc:chgData name="Ben Weddell" userId="110a65c0-6997-4f02-b73d-02d85271eaf3" providerId="ADAL" clId="{AB26D8F8-1896-A848-ADA3-DE5506CB3821}" dt="2022-01-04T12:21:42.797" v="882"/>
        <pc:sldMkLst>
          <pc:docMk/>
          <pc:sldMk cId="1946503578" sldId="256"/>
        </pc:sldMkLst>
        <pc:spChg chg="mod">
          <ac:chgData name="Ben Weddell" userId="110a65c0-6997-4f02-b73d-02d85271eaf3" providerId="ADAL" clId="{AB26D8F8-1896-A848-ADA3-DE5506CB3821}" dt="2021-12-22T12:05:02.556" v="94" actId="20577"/>
          <ac:spMkLst>
            <pc:docMk/>
            <pc:sldMk cId="1946503578" sldId="256"/>
            <ac:spMk id="51" creationId="{9F5DAA62-69DC-1E44-825E-8D1B6784BBD8}"/>
          </ac:spMkLst>
        </pc:spChg>
      </pc:sldChg>
      <pc:sldChg chg="addSp delSp modSp del mod delAnim">
        <pc:chgData name="Ben Weddell" userId="110a65c0-6997-4f02-b73d-02d85271eaf3" providerId="ADAL" clId="{AB26D8F8-1896-A848-ADA3-DE5506CB3821}" dt="2021-12-22T12:13:01.591" v="368" actId="2696"/>
        <pc:sldMkLst>
          <pc:docMk/>
          <pc:sldMk cId="3499247803" sldId="259"/>
        </pc:sldMkLst>
        <pc:spChg chg="del">
          <ac:chgData name="Ben Weddell" userId="110a65c0-6997-4f02-b73d-02d85271eaf3" providerId="ADAL" clId="{AB26D8F8-1896-A848-ADA3-DE5506CB3821}" dt="2021-12-22T12:06:30.333" v="303" actId="478"/>
          <ac:spMkLst>
            <pc:docMk/>
            <pc:sldMk cId="3499247803" sldId="259"/>
            <ac:spMk id="2" creationId="{7C6BB56E-A980-9F49-B0BE-227210BC3D49}"/>
          </ac:spMkLst>
        </pc:spChg>
        <pc:spChg chg="add del">
          <ac:chgData name="Ben Weddell" userId="110a65c0-6997-4f02-b73d-02d85271eaf3" providerId="ADAL" clId="{AB26D8F8-1896-A848-ADA3-DE5506CB3821}" dt="2021-12-22T12:09:53.145" v="308" actId="478"/>
          <ac:spMkLst>
            <pc:docMk/>
            <pc:sldMk cId="3499247803" sldId="259"/>
            <ac:spMk id="3" creationId="{57F91808-78B2-B44D-B835-A8AFA5270F9C}"/>
          </ac:spMkLst>
        </pc:spChg>
        <pc:spChg chg="mod">
          <ac:chgData name="Ben Weddell" userId="110a65c0-6997-4f02-b73d-02d85271eaf3" providerId="ADAL" clId="{AB26D8F8-1896-A848-ADA3-DE5506CB3821}" dt="2021-12-22T12:11:22.889" v="332" actId="1036"/>
          <ac:spMkLst>
            <pc:docMk/>
            <pc:sldMk cId="3499247803" sldId="259"/>
            <ac:spMk id="9" creationId="{BAA616CB-F6DC-B240-B639-8551986176A3}"/>
          </ac:spMkLst>
        </pc:spChg>
        <pc:picChg chg="add mod">
          <ac:chgData name="Ben Weddell" userId="110a65c0-6997-4f02-b73d-02d85271eaf3" providerId="ADAL" clId="{AB26D8F8-1896-A848-ADA3-DE5506CB3821}" dt="2021-12-22T12:10:46.155" v="314" actId="14100"/>
          <ac:picMkLst>
            <pc:docMk/>
            <pc:sldMk cId="3499247803" sldId="259"/>
            <ac:picMk id="4" creationId="{326D24A0-45E2-1541-BB5C-1A9D93A68166}"/>
          </ac:picMkLst>
        </pc:picChg>
        <pc:picChg chg="add del">
          <ac:chgData name="Ben Weddell" userId="110a65c0-6997-4f02-b73d-02d85271eaf3" providerId="ADAL" clId="{AB26D8F8-1896-A848-ADA3-DE5506CB3821}" dt="2021-12-22T12:08:42.720" v="306"/>
          <ac:picMkLst>
            <pc:docMk/>
            <pc:sldMk cId="3499247803" sldId="259"/>
            <ac:picMk id="1025" creationId="{1198C3B4-AED7-3A4F-ADC2-EE210B83E5F5}"/>
          </ac:picMkLst>
        </pc:picChg>
        <pc:picChg chg="add del">
          <ac:chgData name="Ben Weddell" userId="110a65c0-6997-4f02-b73d-02d85271eaf3" providerId="ADAL" clId="{AB26D8F8-1896-A848-ADA3-DE5506CB3821}" dt="2021-12-22T12:09:53.145" v="308" actId="478"/>
          <ac:picMkLst>
            <pc:docMk/>
            <pc:sldMk cId="3499247803" sldId="259"/>
            <ac:picMk id="1026" creationId="{C6DC8C9C-7A52-2D4E-A3D4-C5876C7AB894}"/>
          </ac:picMkLst>
        </pc:picChg>
        <pc:picChg chg="del">
          <ac:chgData name="Ben Weddell" userId="110a65c0-6997-4f02-b73d-02d85271eaf3" providerId="ADAL" clId="{AB26D8F8-1896-A848-ADA3-DE5506CB3821}" dt="2021-12-22T12:06:31.577" v="304" actId="478"/>
          <ac:picMkLst>
            <pc:docMk/>
            <pc:sldMk cId="3499247803" sldId="259"/>
            <ac:picMk id="1028" creationId="{909635CA-8133-9C4F-94EC-63F14FF6067A}"/>
          </ac:picMkLst>
        </pc:picChg>
      </pc:sldChg>
      <pc:sldChg chg="addSp delSp modSp add mod">
        <pc:chgData name="Ben Weddell" userId="110a65c0-6997-4f02-b73d-02d85271eaf3" providerId="ADAL" clId="{AB26D8F8-1896-A848-ADA3-DE5506CB3821}" dt="2021-12-22T12:41:20.106" v="859" actId="478"/>
        <pc:sldMkLst>
          <pc:docMk/>
          <pc:sldMk cId="3443359400" sldId="260"/>
        </pc:sldMkLst>
        <pc:spChg chg="mod">
          <ac:chgData name="Ben Weddell" userId="110a65c0-6997-4f02-b73d-02d85271eaf3" providerId="ADAL" clId="{AB26D8F8-1896-A848-ADA3-DE5506CB3821}" dt="2021-12-22T12:12:57.715" v="367" actId="1076"/>
          <ac:spMkLst>
            <pc:docMk/>
            <pc:sldMk cId="3443359400" sldId="260"/>
            <ac:spMk id="9" creationId="{BAA616CB-F6DC-B240-B639-8551986176A3}"/>
          </ac:spMkLst>
        </pc:spChg>
        <pc:spChg chg="mod">
          <ac:chgData name="Ben Weddell" userId="110a65c0-6997-4f02-b73d-02d85271eaf3" providerId="ADAL" clId="{AB26D8F8-1896-A848-ADA3-DE5506CB3821}" dt="2021-12-22T12:16:16.670" v="437"/>
          <ac:spMkLst>
            <pc:docMk/>
            <pc:sldMk cId="3443359400" sldId="260"/>
            <ac:spMk id="11" creationId="{088F2631-BEEA-0E40-84FD-A38CC839466B}"/>
          </ac:spMkLst>
        </pc:spChg>
        <pc:picChg chg="add del mod">
          <ac:chgData name="Ben Weddell" userId="110a65c0-6997-4f02-b73d-02d85271eaf3" providerId="ADAL" clId="{AB26D8F8-1896-A848-ADA3-DE5506CB3821}" dt="2021-12-22T12:41:20.106" v="859" actId="478"/>
          <ac:picMkLst>
            <pc:docMk/>
            <pc:sldMk cId="3443359400" sldId="260"/>
            <ac:picMk id="2" creationId="{928BDB7A-C99C-C748-8387-E14335A11A28}"/>
          </ac:picMkLst>
        </pc:picChg>
        <pc:picChg chg="mod modCrop">
          <ac:chgData name="Ben Weddell" userId="110a65c0-6997-4f02-b73d-02d85271eaf3" providerId="ADAL" clId="{AB26D8F8-1896-A848-ADA3-DE5506CB3821}" dt="2021-12-22T12:12:35.619" v="363" actId="1036"/>
          <ac:picMkLst>
            <pc:docMk/>
            <pc:sldMk cId="3443359400" sldId="260"/>
            <ac:picMk id="4" creationId="{326D24A0-45E2-1541-BB5C-1A9D93A68166}"/>
          </ac:picMkLst>
        </pc:picChg>
        <pc:picChg chg="del">
          <ac:chgData name="Ben Weddell" userId="110a65c0-6997-4f02-b73d-02d85271eaf3" providerId="ADAL" clId="{AB26D8F8-1896-A848-ADA3-DE5506CB3821}" dt="2021-12-22T12:11:59.214" v="336" actId="478"/>
          <ac:picMkLst>
            <pc:docMk/>
            <pc:sldMk cId="3443359400" sldId="260"/>
            <ac:picMk id="2049" creationId="{E77A3B19-14B8-3644-A49A-B805B486E176}"/>
          </ac:picMkLst>
        </pc:picChg>
      </pc:sldChg>
      <pc:sldChg chg="addSp delSp modSp add mod">
        <pc:chgData name="Ben Weddell" userId="110a65c0-6997-4f02-b73d-02d85271eaf3" providerId="ADAL" clId="{AB26D8F8-1896-A848-ADA3-DE5506CB3821}" dt="2021-12-22T12:16:19.488" v="438"/>
        <pc:sldMkLst>
          <pc:docMk/>
          <pc:sldMk cId="271943707" sldId="261"/>
        </pc:sldMkLst>
        <pc:spChg chg="add mod">
          <ac:chgData name="Ben Weddell" userId="110a65c0-6997-4f02-b73d-02d85271eaf3" providerId="ADAL" clId="{AB26D8F8-1896-A848-ADA3-DE5506CB3821}" dt="2021-12-22T12:14:36.749" v="435" actId="20577"/>
          <ac:spMkLst>
            <pc:docMk/>
            <pc:sldMk cId="271943707" sldId="261"/>
            <ac:spMk id="2" creationId="{E4F8DFE4-B772-B543-9C75-D10E25203655}"/>
          </ac:spMkLst>
        </pc:spChg>
        <pc:spChg chg="del">
          <ac:chgData name="Ben Weddell" userId="110a65c0-6997-4f02-b73d-02d85271eaf3" providerId="ADAL" clId="{AB26D8F8-1896-A848-ADA3-DE5506CB3821}" dt="2021-12-22T12:13:29.576" v="370" actId="478"/>
          <ac:spMkLst>
            <pc:docMk/>
            <pc:sldMk cId="271943707" sldId="261"/>
            <ac:spMk id="9" creationId="{BAA616CB-F6DC-B240-B639-8551986176A3}"/>
          </ac:spMkLst>
        </pc:spChg>
        <pc:spChg chg="mod">
          <ac:chgData name="Ben Weddell" userId="110a65c0-6997-4f02-b73d-02d85271eaf3" providerId="ADAL" clId="{AB26D8F8-1896-A848-ADA3-DE5506CB3821}" dt="2021-12-22T12:16:19.488" v="438"/>
          <ac:spMkLst>
            <pc:docMk/>
            <pc:sldMk cId="271943707" sldId="261"/>
            <ac:spMk id="11" creationId="{088F2631-BEEA-0E40-84FD-A38CC839466B}"/>
          </ac:spMkLst>
        </pc:spChg>
      </pc:sldChg>
      <pc:sldChg chg="addSp delSp modSp add mod">
        <pc:chgData name="Ben Weddell" userId="110a65c0-6997-4f02-b73d-02d85271eaf3" providerId="ADAL" clId="{AB26D8F8-1896-A848-ADA3-DE5506CB3821}" dt="2021-12-22T12:24:18.670" v="612" actId="1076"/>
        <pc:sldMkLst>
          <pc:docMk/>
          <pc:sldMk cId="3222594530" sldId="262"/>
        </pc:sldMkLst>
        <pc:spChg chg="del">
          <ac:chgData name="Ben Weddell" userId="110a65c0-6997-4f02-b73d-02d85271eaf3" providerId="ADAL" clId="{AB26D8F8-1896-A848-ADA3-DE5506CB3821}" dt="2021-12-22T12:16:41.243" v="441" actId="478"/>
          <ac:spMkLst>
            <pc:docMk/>
            <pc:sldMk cId="3222594530" sldId="262"/>
            <ac:spMk id="2" creationId="{E4F8DFE4-B772-B543-9C75-D10E25203655}"/>
          </ac:spMkLst>
        </pc:spChg>
        <pc:spChg chg="add mod">
          <ac:chgData name="Ben Weddell" userId="110a65c0-6997-4f02-b73d-02d85271eaf3" providerId="ADAL" clId="{AB26D8F8-1896-A848-ADA3-DE5506CB3821}" dt="2021-12-22T12:23:12.763" v="541" actId="207"/>
          <ac:spMkLst>
            <pc:docMk/>
            <pc:sldMk cId="3222594530" sldId="262"/>
            <ac:spMk id="3" creationId="{32DAE8D8-BD5E-1A4D-86C5-0162DF3A7530}"/>
          </ac:spMkLst>
        </pc:spChg>
        <pc:spChg chg="add mod">
          <ac:chgData name="Ben Weddell" userId="110a65c0-6997-4f02-b73d-02d85271eaf3" providerId="ADAL" clId="{AB26D8F8-1896-A848-ADA3-DE5506CB3821}" dt="2021-12-22T12:24:18.670" v="612" actId="1076"/>
          <ac:spMkLst>
            <pc:docMk/>
            <pc:sldMk cId="3222594530" sldId="262"/>
            <ac:spMk id="5" creationId="{98EC8C89-675F-E84F-9DC1-931F2DE02F91}"/>
          </ac:spMkLst>
        </pc:spChg>
        <pc:spChg chg="add mod">
          <ac:chgData name="Ben Weddell" userId="110a65c0-6997-4f02-b73d-02d85271eaf3" providerId="ADAL" clId="{AB26D8F8-1896-A848-ADA3-DE5506CB3821}" dt="2021-12-22T12:23:12.763" v="541" actId="207"/>
          <ac:spMkLst>
            <pc:docMk/>
            <pc:sldMk cId="3222594530" sldId="262"/>
            <ac:spMk id="6" creationId="{B833AED8-2241-4D47-B174-69E11E883806}"/>
          </ac:spMkLst>
        </pc:spChg>
        <pc:spChg chg="add mod">
          <ac:chgData name="Ben Weddell" userId="110a65c0-6997-4f02-b73d-02d85271eaf3" providerId="ADAL" clId="{AB26D8F8-1896-A848-ADA3-DE5506CB3821}" dt="2021-12-22T12:23:12.763" v="541" actId="207"/>
          <ac:spMkLst>
            <pc:docMk/>
            <pc:sldMk cId="3222594530" sldId="262"/>
            <ac:spMk id="7" creationId="{8B5B854B-D5F6-CF41-AC01-2564C798566E}"/>
          </ac:spMkLst>
        </pc:spChg>
        <pc:spChg chg="add mod">
          <ac:chgData name="Ben Weddell" userId="110a65c0-6997-4f02-b73d-02d85271eaf3" providerId="ADAL" clId="{AB26D8F8-1896-A848-ADA3-DE5506CB3821}" dt="2021-12-22T12:24:09.671" v="611" actId="114"/>
          <ac:spMkLst>
            <pc:docMk/>
            <pc:sldMk cId="3222594530" sldId="262"/>
            <ac:spMk id="8" creationId="{E4A0C880-95C4-CA4B-8796-53D154247728}"/>
          </ac:spMkLst>
        </pc:spChg>
        <pc:spChg chg="mod">
          <ac:chgData name="Ben Weddell" userId="110a65c0-6997-4f02-b73d-02d85271eaf3" providerId="ADAL" clId="{AB26D8F8-1896-A848-ADA3-DE5506CB3821}" dt="2021-12-22T12:16:24.910" v="439"/>
          <ac:spMkLst>
            <pc:docMk/>
            <pc:sldMk cId="3222594530" sldId="262"/>
            <ac:spMk id="11" creationId="{088F2631-BEEA-0E40-84FD-A38CC839466B}"/>
          </ac:spMkLst>
        </pc:spChg>
        <pc:picChg chg="mod">
          <ac:chgData name="Ben Weddell" userId="110a65c0-6997-4f02-b73d-02d85271eaf3" providerId="ADAL" clId="{AB26D8F8-1896-A848-ADA3-DE5506CB3821}" dt="2021-12-22T12:17:31.675" v="445" actId="170"/>
          <ac:picMkLst>
            <pc:docMk/>
            <pc:sldMk cId="3222594530" sldId="262"/>
            <ac:picMk id="4" creationId="{326D24A0-45E2-1541-BB5C-1A9D93A68166}"/>
          </ac:picMkLst>
        </pc:picChg>
      </pc:sldChg>
      <pc:sldChg chg="addSp delSp modSp add mod ord">
        <pc:chgData name="Ben Weddell" userId="110a65c0-6997-4f02-b73d-02d85271eaf3" providerId="ADAL" clId="{AB26D8F8-1896-A848-ADA3-DE5506CB3821}" dt="2021-12-22T12:41:00.970" v="854" actId="478"/>
        <pc:sldMkLst>
          <pc:docMk/>
          <pc:sldMk cId="3155187701" sldId="263"/>
        </pc:sldMkLst>
        <pc:spChg chg="del">
          <ac:chgData name="Ben Weddell" userId="110a65c0-6997-4f02-b73d-02d85271eaf3" providerId="ADAL" clId="{AB26D8F8-1896-A848-ADA3-DE5506CB3821}" dt="2021-12-22T12:25:49.942" v="616" actId="478"/>
          <ac:spMkLst>
            <pc:docMk/>
            <pc:sldMk cId="3155187701" sldId="263"/>
            <ac:spMk id="2" creationId="{E4F8DFE4-B772-B543-9C75-D10E25203655}"/>
          </ac:spMkLst>
        </pc:spChg>
        <pc:picChg chg="add del mod">
          <ac:chgData name="Ben Weddell" userId="110a65c0-6997-4f02-b73d-02d85271eaf3" providerId="ADAL" clId="{AB26D8F8-1896-A848-ADA3-DE5506CB3821}" dt="2021-12-22T12:41:00.970" v="854" actId="478"/>
          <ac:picMkLst>
            <pc:docMk/>
            <pc:sldMk cId="3155187701" sldId="263"/>
            <ac:picMk id="2" creationId="{0DD241A3-93CC-4644-A6DC-56823AD1B8C7}"/>
          </ac:picMkLst>
        </pc:picChg>
        <pc:picChg chg="add mod modCrop">
          <ac:chgData name="Ben Weddell" userId="110a65c0-6997-4f02-b73d-02d85271eaf3" providerId="ADAL" clId="{AB26D8F8-1896-A848-ADA3-DE5506CB3821}" dt="2021-12-22T12:26:16.143" v="623" actId="14100"/>
          <ac:picMkLst>
            <pc:docMk/>
            <pc:sldMk cId="3155187701" sldId="263"/>
            <ac:picMk id="3" creationId="{1F9E6E5F-231F-914E-80E6-CB0F9F56D743}"/>
          </ac:picMkLst>
        </pc:picChg>
        <pc:picChg chg="del">
          <ac:chgData name="Ben Weddell" userId="110a65c0-6997-4f02-b73d-02d85271eaf3" providerId="ADAL" clId="{AB26D8F8-1896-A848-ADA3-DE5506CB3821}" dt="2021-12-22T12:25:47.614" v="615" actId="478"/>
          <ac:picMkLst>
            <pc:docMk/>
            <pc:sldMk cId="3155187701" sldId="263"/>
            <ac:picMk id="4" creationId="{326D24A0-45E2-1541-BB5C-1A9D93A68166}"/>
          </ac:picMkLst>
        </pc:picChg>
      </pc:sldChg>
      <pc:sldChg chg="addSp delSp modSp add mod">
        <pc:chgData name="Ben Weddell" userId="110a65c0-6997-4f02-b73d-02d85271eaf3" providerId="ADAL" clId="{AB26D8F8-1896-A848-ADA3-DE5506CB3821}" dt="2021-12-22T12:34:34.890" v="849" actId="20577"/>
        <pc:sldMkLst>
          <pc:docMk/>
          <pc:sldMk cId="1634929593" sldId="264"/>
        </pc:sldMkLst>
        <pc:spChg chg="add mod">
          <ac:chgData name="Ben Weddell" userId="110a65c0-6997-4f02-b73d-02d85271eaf3" providerId="ADAL" clId="{AB26D8F8-1896-A848-ADA3-DE5506CB3821}" dt="2021-12-22T12:33:20.516" v="793" actId="20577"/>
          <ac:spMkLst>
            <pc:docMk/>
            <pc:sldMk cId="1634929593" sldId="264"/>
            <ac:spMk id="2" creationId="{073DD9BF-7DBB-3949-8DDB-C9ACF1D7B8B7}"/>
          </ac:spMkLst>
        </pc:spChg>
        <pc:spChg chg="add del mod">
          <ac:chgData name="Ben Weddell" userId="110a65c0-6997-4f02-b73d-02d85271eaf3" providerId="ADAL" clId="{AB26D8F8-1896-A848-ADA3-DE5506CB3821}" dt="2021-12-22T12:30:01.393" v="699" actId="478"/>
          <ac:spMkLst>
            <pc:docMk/>
            <pc:sldMk cId="1634929593" sldId="264"/>
            <ac:spMk id="4" creationId="{023ADB50-79B9-BB43-961C-767553ACF1D9}"/>
          </ac:spMkLst>
        </pc:spChg>
        <pc:spChg chg="add mod">
          <ac:chgData name="Ben Weddell" userId="110a65c0-6997-4f02-b73d-02d85271eaf3" providerId="ADAL" clId="{AB26D8F8-1896-A848-ADA3-DE5506CB3821}" dt="2021-12-22T12:34:34.890" v="849" actId="20577"/>
          <ac:spMkLst>
            <pc:docMk/>
            <pc:sldMk cId="1634929593" sldId="264"/>
            <ac:spMk id="6" creationId="{78A84A67-CB11-F545-A79F-1908701EED70}"/>
          </ac:spMkLst>
        </pc:spChg>
        <pc:spChg chg="mod">
          <ac:chgData name="Ben Weddell" userId="110a65c0-6997-4f02-b73d-02d85271eaf3" providerId="ADAL" clId="{AB26D8F8-1896-A848-ADA3-DE5506CB3821}" dt="2021-12-22T12:29:06.358" v="660" actId="166"/>
          <ac:spMkLst>
            <pc:docMk/>
            <pc:sldMk cId="1634929593" sldId="264"/>
            <ac:spMk id="11" creationId="{088F2631-BEEA-0E40-84FD-A38CC839466B}"/>
          </ac:spMkLst>
        </pc:spChg>
        <pc:picChg chg="mod modCrop">
          <ac:chgData name="Ben Weddell" userId="110a65c0-6997-4f02-b73d-02d85271eaf3" providerId="ADAL" clId="{AB26D8F8-1896-A848-ADA3-DE5506CB3821}" dt="2021-12-22T12:29:22.388" v="676" actId="732"/>
          <ac:picMkLst>
            <pc:docMk/>
            <pc:sldMk cId="1634929593" sldId="264"/>
            <ac:picMk id="3" creationId="{1F9E6E5F-231F-914E-80E6-CB0F9F56D743}"/>
          </ac:picMkLst>
        </pc:picChg>
      </pc:sldChg>
      <pc:sldChg chg="addSp delSp modSp add del mod">
        <pc:chgData name="Ben Weddell" userId="110a65c0-6997-4f02-b73d-02d85271eaf3" providerId="ADAL" clId="{AB26D8F8-1896-A848-ADA3-DE5506CB3821}" dt="2021-12-22T12:41:57.959" v="870" actId="2696"/>
        <pc:sldMkLst>
          <pc:docMk/>
          <pc:sldMk cId="1750815267" sldId="265"/>
        </pc:sldMkLst>
        <pc:spChg chg="del">
          <ac:chgData name="Ben Weddell" userId="110a65c0-6997-4f02-b73d-02d85271eaf3" providerId="ADAL" clId="{AB26D8F8-1896-A848-ADA3-DE5506CB3821}" dt="2021-12-22T12:41:33.144" v="861" actId="478"/>
          <ac:spMkLst>
            <pc:docMk/>
            <pc:sldMk cId="1750815267" sldId="265"/>
            <ac:spMk id="9" creationId="{BAA616CB-F6DC-B240-B639-8551986176A3}"/>
          </ac:spMkLst>
        </pc:spChg>
        <pc:picChg chg="add mod">
          <ac:chgData name="Ben Weddell" userId="110a65c0-6997-4f02-b73d-02d85271eaf3" providerId="ADAL" clId="{AB26D8F8-1896-A848-ADA3-DE5506CB3821}" dt="2021-12-22T12:41:47.048" v="869" actId="1076"/>
          <ac:picMkLst>
            <pc:docMk/>
            <pc:sldMk cId="1750815267" sldId="265"/>
            <ac:picMk id="2" creationId="{E184DC63-9A79-554C-B784-0745EF553A6E}"/>
          </ac:picMkLst>
        </pc:picChg>
        <pc:picChg chg="mod">
          <ac:chgData name="Ben Weddell" userId="110a65c0-6997-4f02-b73d-02d85271eaf3" providerId="ADAL" clId="{AB26D8F8-1896-A848-ADA3-DE5506CB3821}" dt="2021-12-22T12:41:38.093" v="863" actId="1076"/>
          <ac:picMkLst>
            <pc:docMk/>
            <pc:sldMk cId="1750815267" sldId="265"/>
            <ac:picMk id="4" creationId="{326D24A0-45E2-1541-BB5C-1A9D93A68166}"/>
          </ac:picMkLst>
        </pc:picChg>
      </pc:sldChg>
      <pc:sldChg chg="add">
        <pc:chgData name="Ben Weddell" userId="110a65c0-6997-4f02-b73d-02d85271eaf3" providerId="ADAL" clId="{AB26D8F8-1896-A848-ADA3-DE5506CB3821}" dt="2021-12-22T12:42:01.556" v="871"/>
        <pc:sldMkLst>
          <pc:docMk/>
          <pc:sldMk cId="1916202027" sldId="265"/>
        </pc:sldMkLst>
      </pc:sldChg>
      <pc:sldMasterChg chg="setBg modSldLayout">
        <pc:chgData name="Ben Weddell" userId="110a65c0-6997-4f02-b73d-02d85271eaf3" providerId="ADAL" clId="{AB26D8F8-1896-A848-ADA3-DE5506CB3821}" dt="2022-01-04T12:21:31.004" v="877"/>
        <pc:sldMasterMkLst>
          <pc:docMk/>
          <pc:sldMasterMk cId="1655533694" sldId="2147483648"/>
        </pc:sldMasterMkLst>
        <pc:sldLayoutChg chg="setBg">
          <pc:chgData name="Ben Weddell" userId="110a65c0-6997-4f02-b73d-02d85271eaf3" providerId="ADAL" clId="{AB26D8F8-1896-A848-ADA3-DE5506CB3821}" dt="2022-01-04T12:21:31.004" v="877"/>
          <pc:sldLayoutMkLst>
            <pc:docMk/>
            <pc:sldMasterMk cId="1655533694" sldId="2147483648"/>
            <pc:sldLayoutMk cId="2492016334" sldId="2147483649"/>
          </pc:sldLayoutMkLst>
        </pc:sldLayoutChg>
        <pc:sldLayoutChg chg="setBg">
          <pc:chgData name="Ben Weddell" userId="110a65c0-6997-4f02-b73d-02d85271eaf3" providerId="ADAL" clId="{AB26D8F8-1896-A848-ADA3-DE5506CB3821}" dt="2022-01-04T12:21:31.004" v="877"/>
          <pc:sldLayoutMkLst>
            <pc:docMk/>
            <pc:sldMasterMk cId="1655533694" sldId="2147483648"/>
            <pc:sldLayoutMk cId="2497961605" sldId="2147483650"/>
          </pc:sldLayoutMkLst>
        </pc:sldLayoutChg>
        <pc:sldLayoutChg chg="setBg">
          <pc:chgData name="Ben Weddell" userId="110a65c0-6997-4f02-b73d-02d85271eaf3" providerId="ADAL" clId="{AB26D8F8-1896-A848-ADA3-DE5506CB3821}" dt="2022-01-04T12:21:31.004" v="877"/>
          <pc:sldLayoutMkLst>
            <pc:docMk/>
            <pc:sldMasterMk cId="1655533694" sldId="2147483648"/>
            <pc:sldLayoutMk cId="2270532094" sldId="2147483651"/>
          </pc:sldLayoutMkLst>
        </pc:sldLayoutChg>
        <pc:sldLayoutChg chg="setBg">
          <pc:chgData name="Ben Weddell" userId="110a65c0-6997-4f02-b73d-02d85271eaf3" providerId="ADAL" clId="{AB26D8F8-1896-A848-ADA3-DE5506CB3821}" dt="2022-01-04T12:21:31.004" v="877"/>
          <pc:sldLayoutMkLst>
            <pc:docMk/>
            <pc:sldMasterMk cId="1655533694" sldId="2147483648"/>
            <pc:sldLayoutMk cId="2171197913" sldId="2147483652"/>
          </pc:sldLayoutMkLst>
        </pc:sldLayoutChg>
        <pc:sldLayoutChg chg="setBg">
          <pc:chgData name="Ben Weddell" userId="110a65c0-6997-4f02-b73d-02d85271eaf3" providerId="ADAL" clId="{AB26D8F8-1896-A848-ADA3-DE5506CB3821}" dt="2022-01-04T12:21:31.004" v="877"/>
          <pc:sldLayoutMkLst>
            <pc:docMk/>
            <pc:sldMasterMk cId="1655533694" sldId="2147483648"/>
            <pc:sldLayoutMk cId="1290407696" sldId="2147483653"/>
          </pc:sldLayoutMkLst>
        </pc:sldLayoutChg>
        <pc:sldLayoutChg chg="setBg">
          <pc:chgData name="Ben Weddell" userId="110a65c0-6997-4f02-b73d-02d85271eaf3" providerId="ADAL" clId="{AB26D8F8-1896-A848-ADA3-DE5506CB3821}" dt="2022-01-04T12:21:31.004" v="877"/>
          <pc:sldLayoutMkLst>
            <pc:docMk/>
            <pc:sldMasterMk cId="1655533694" sldId="2147483648"/>
            <pc:sldLayoutMk cId="423598102" sldId="2147483654"/>
          </pc:sldLayoutMkLst>
        </pc:sldLayoutChg>
        <pc:sldLayoutChg chg="setBg">
          <pc:chgData name="Ben Weddell" userId="110a65c0-6997-4f02-b73d-02d85271eaf3" providerId="ADAL" clId="{AB26D8F8-1896-A848-ADA3-DE5506CB3821}" dt="2022-01-04T12:21:31.004" v="877"/>
          <pc:sldLayoutMkLst>
            <pc:docMk/>
            <pc:sldMasterMk cId="1655533694" sldId="2147483648"/>
            <pc:sldLayoutMk cId="3129507446" sldId="2147483655"/>
          </pc:sldLayoutMkLst>
        </pc:sldLayoutChg>
        <pc:sldLayoutChg chg="setBg">
          <pc:chgData name="Ben Weddell" userId="110a65c0-6997-4f02-b73d-02d85271eaf3" providerId="ADAL" clId="{AB26D8F8-1896-A848-ADA3-DE5506CB3821}" dt="2022-01-04T12:21:31.004" v="877"/>
          <pc:sldLayoutMkLst>
            <pc:docMk/>
            <pc:sldMasterMk cId="1655533694" sldId="2147483648"/>
            <pc:sldLayoutMk cId="3178828153" sldId="2147483656"/>
          </pc:sldLayoutMkLst>
        </pc:sldLayoutChg>
        <pc:sldLayoutChg chg="setBg">
          <pc:chgData name="Ben Weddell" userId="110a65c0-6997-4f02-b73d-02d85271eaf3" providerId="ADAL" clId="{AB26D8F8-1896-A848-ADA3-DE5506CB3821}" dt="2022-01-04T12:21:31.004" v="877"/>
          <pc:sldLayoutMkLst>
            <pc:docMk/>
            <pc:sldMasterMk cId="1655533694" sldId="2147483648"/>
            <pc:sldLayoutMk cId="2978181178" sldId="2147483657"/>
          </pc:sldLayoutMkLst>
        </pc:sldLayoutChg>
        <pc:sldLayoutChg chg="setBg">
          <pc:chgData name="Ben Weddell" userId="110a65c0-6997-4f02-b73d-02d85271eaf3" providerId="ADAL" clId="{AB26D8F8-1896-A848-ADA3-DE5506CB3821}" dt="2022-01-04T12:21:31.004" v="877"/>
          <pc:sldLayoutMkLst>
            <pc:docMk/>
            <pc:sldMasterMk cId="1655533694" sldId="2147483648"/>
            <pc:sldLayoutMk cId="290554410" sldId="2147483658"/>
          </pc:sldLayoutMkLst>
        </pc:sldLayoutChg>
        <pc:sldLayoutChg chg="setBg">
          <pc:chgData name="Ben Weddell" userId="110a65c0-6997-4f02-b73d-02d85271eaf3" providerId="ADAL" clId="{AB26D8F8-1896-A848-ADA3-DE5506CB3821}" dt="2022-01-04T12:21:31.004" v="877"/>
          <pc:sldLayoutMkLst>
            <pc:docMk/>
            <pc:sldMasterMk cId="1655533694" sldId="2147483648"/>
            <pc:sldLayoutMk cId="2023289434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0D712-938D-2040-96F7-60F595DF8181}" type="datetimeFigureOut">
              <a:rPr lang="en-US" smtClean="0"/>
              <a:t>1/4/22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2A0359-C207-6640-A7AC-E2FA81CAB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4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A0359-C207-6640-A7AC-E2FA81CAB2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42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A0359-C207-6640-A7AC-E2FA81CAB2A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05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A0359-C207-6640-A7AC-E2FA81CAB2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858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A0359-C207-6640-A7AC-E2FA81CAB2A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08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A0359-C207-6640-A7AC-E2FA81CAB2A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85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A0359-C207-6640-A7AC-E2FA81CAB2A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95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A0359-C207-6640-A7AC-E2FA81CAB2A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04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0636D-E179-954F-AA57-88513786B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F74487-C1A6-C84B-887D-8206BB48F0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26459-4ACE-D24F-B4BC-4EFBDF047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4AD4-B9BA-EE40-9C55-77C58C195B73}" type="datetimeFigureOut">
              <a:rPr lang="en-US" smtClean="0"/>
              <a:t>1/4/22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E76A3-B115-2141-94EB-CE9C60DF9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EA4E7-49F1-7843-835A-A1544F35D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E76-A90C-8349-B619-5EABFE157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016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00DA4-0116-C14F-9C32-28626A185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F4808A-3966-CB42-8A21-440BAA715E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41DA8-A3C7-9347-A76D-412E60BED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4AD4-B9BA-EE40-9C55-77C58C195B73}" type="datetimeFigureOut">
              <a:rPr lang="en-US" smtClean="0"/>
              <a:t>1/4/22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CF6C5-BC2D-BC4C-9404-6298A99E5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33F3B-C359-FA44-A1E5-4E9CB6455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E76-A90C-8349-B619-5EABFE157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4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EEA35E-535A-BB40-AA7B-18C6E47F5F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103598-D9AF-DC4B-8FA3-09E5A8D02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AE925-CE1F-134E-988E-391ACD92C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4AD4-B9BA-EE40-9C55-77C58C195B73}" type="datetimeFigureOut">
              <a:rPr lang="en-US" smtClean="0"/>
              <a:t>1/4/22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8DD87-D49A-C64A-A71E-2F9EA7F2C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CF3FB-2596-7349-A0E9-CFAA2FDB4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E76-A90C-8349-B619-5EABFE157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289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C0EF7-1B91-3A4A-972A-3352E88BF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5DC4A-2F5B-6F44-AB62-4EC9DB3D2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7F309-7C5F-6A46-B911-96BC011E0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4AD4-B9BA-EE40-9C55-77C58C195B73}" type="datetimeFigureOut">
              <a:rPr lang="en-US" smtClean="0"/>
              <a:t>1/4/22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D9BA8-CDBB-B54C-82A7-ED72ED74C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89291-92A3-D847-9C14-5E89C7670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E76-A90C-8349-B619-5EABFE157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61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3B324-FB8D-1B47-A966-BA9C01985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376238-DC21-C346-9E6C-9D72A88D5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A4E14-D927-7A40-9F4C-5EBAA3863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4AD4-B9BA-EE40-9C55-77C58C195B73}" type="datetimeFigureOut">
              <a:rPr lang="en-US" smtClean="0"/>
              <a:t>1/4/22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40FF6-2F5E-524E-A623-11E206F8F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8E4C4-6D2B-664B-BBC6-FA8BEF3DB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E76-A90C-8349-B619-5EABFE157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32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9A545-FEE9-8D40-B24B-128F009F4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A4B16-F41B-0840-8323-AD8D4F0B44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371BB-A35B-4744-B2CE-D6D5DA05C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B6831B-A168-E44B-875E-9DD121BDD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4AD4-B9BA-EE40-9C55-77C58C195B73}" type="datetimeFigureOut">
              <a:rPr lang="en-US" smtClean="0"/>
              <a:t>1/4/22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B1D386-0EF5-654D-872E-3E311B49B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D4C2F-FF36-A84B-8098-9DD904C56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E76-A90C-8349-B619-5EABFE157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97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63182-A72F-4E4C-B0B0-17D5ABC9A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B389A-1204-2148-A069-D8527B5C0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0A60BD-20E0-3448-B4CA-BD8E4B3EF7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47990C-A1AB-E849-A102-9621AFB35B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D909C1-C6B4-0141-9C60-CB1F61B06B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1261F5-03C3-1541-832E-6D855C64A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4AD4-B9BA-EE40-9C55-77C58C195B73}" type="datetimeFigureOut">
              <a:rPr lang="en-US" smtClean="0"/>
              <a:t>1/4/22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97FC53-3478-154E-87F9-27C290EEB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21A316-8E37-8F44-BEBE-76AAF59D9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E76-A90C-8349-B619-5EABFE157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07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ACA82-87CE-0441-9E7A-FDBE27049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2BEA6C-2CF7-C64C-9914-976683B54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4AD4-B9BA-EE40-9C55-77C58C195B73}" type="datetimeFigureOut">
              <a:rPr lang="en-US" smtClean="0"/>
              <a:t>1/4/22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C57AFC-B659-5746-98D3-74410BE85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22C87E-5286-D94C-9E39-886450F6B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E76-A90C-8349-B619-5EABFE157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8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A0E023-70CE-8448-9CC2-5F84BDEC4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4AD4-B9BA-EE40-9C55-77C58C195B73}" type="datetimeFigureOut">
              <a:rPr lang="en-US" smtClean="0"/>
              <a:t>1/4/22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B781C9-0CDD-D746-911F-DD5E7FA72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046549-AA93-1744-9F1A-8A8AC218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E76-A90C-8349-B619-5EABFE157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07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14A83-8934-AD44-AD65-F4C28CF4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FB860-CD31-114D-86CA-4E2C3623A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4C0197-BA88-5C45-983C-6EDAB4DC58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9F895B-2B3D-4742-9292-5D1BAAF70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4AD4-B9BA-EE40-9C55-77C58C195B73}" type="datetimeFigureOut">
              <a:rPr lang="en-US" smtClean="0"/>
              <a:t>1/4/22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1ED0F0-491D-3A44-B574-C7DB1C777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5E2E81-1A85-114F-BC63-89D940B06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E76-A90C-8349-B619-5EABFE157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28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47379-E281-D346-AB21-28E1C3024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E5177A-9D2D-5E4C-8D89-3C410213A5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C805AE-9405-CB44-9BF2-25EDFBD9E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DB17E0-E293-F649-A8A5-66B890EC6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4AD4-B9BA-EE40-9C55-77C58C195B73}" type="datetimeFigureOut">
              <a:rPr lang="en-US" smtClean="0"/>
              <a:t>1/4/22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E6663F-DF17-3C4F-A051-D1F5D7BD4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0C00B-4FE2-3943-9FD5-177CC647E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E76-A90C-8349-B619-5EABFE157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81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108679-7903-6946-921A-7F9CE6299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03E97C-4B48-E348-86A5-39E12C4BC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F91A4-8493-404C-815A-616FA4E04A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84AD4-B9BA-EE40-9C55-77C58C195B73}" type="datetimeFigureOut">
              <a:rPr lang="en-US" smtClean="0"/>
              <a:t>1/4/22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4C345-D9FE-A44C-AA4B-21CA480C2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AC570-6E9B-2F46-BF47-A1FE9DD7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A9E76-A90C-8349-B619-5EABFE157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33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 hidden="1">
            <a:extLst>
              <a:ext uri="{FF2B5EF4-FFF2-40B4-BE49-F238E27FC236}">
                <a16:creationId xmlns:a16="http://schemas.microsoft.com/office/drawing/2014/main" id="{38673833-5D72-7F4A-B8F8-9B5F62363582}"/>
              </a:ext>
            </a:extLst>
          </p:cNvPr>
          <p:cNvGrpSpPr/>
          <p:nvPr/>
        </p:nvGrpSpPr>
        <p:grpSpPr>
          <a:xfrm>
            <a:off x="28830" y="851891"/>
            <a:ext cx="12163170" cy="6006109"/>
            <a:chOff x="28830" y="851891"/>
            <a:chExt cx="12163170" cy="600610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81C3351-48E6-4C4C-ADD4-6C718D89EE7A}"/>
                </a:ext>
              </a:extLst>
            </p:cNvPr>
            <p:cNvGrpSpPr/>
            <p:nvPr/>
          </p:nvGrpSpPr>
          <p:grpSpPr>
            <a:xfrm>
              <a:off x="28830" y="851891"/>
              <a:ext cx="12163170" cy="6006109"/>
              <a:chOff x="-49428" y="345267"/>
              <a:chExt cx="12163170" cy="6002068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70992ECD-13D9-CA4B-ADCF-F190AF29A6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883" b="98198" l="12324" r="98944">
                            <a14:foregroundMark x1="58568" y1="25045" x2="63028" y2="26126"/>
                            <a14:foregroundMark x1="61972" y1="24144" x2="73709" y2="21802"/>
                            <a14:foregroundMark x1="73709" y1="22523" x2="94484" y2="25766"/>
                            <a14:foregroundMark x1="74648" y1="19099" x2="61268" y2="34054"/>
                            <a14:foregroundMark x1="61268" y1="34054" x2="71948" y2="18018"/>
                            <a14:foregroundMark x1="71948" y1="18018" x2="76878" y2="14054"/>
                            <a14:foregroundMark x1="76878" y1="14054" x2="57160" y2="21261"/>
                            <a14:foregroundMark x1="57160" y1="21261" x2="57512" y2="17838"/>
                            <a14:foregroundMark x1="66549" y1="12613" x2="48592" y2="34775"/>
                            <a14:foregroundMark x1="48592" y1="34775" x2="52465" y2="22342"/>
                            <a14:foregroundMark x1="52465" y1="22342" x2="56808" y2="16216"/>
                            <a14:foregroundMark x1="61268" y1="10270" x2="43897" y2="27928"/>
                            <a14:foregroundMark x1="43897" y1="27928" x2="43075" y2="30090"/>
                            <a14:foregroundMark x1="54225" y1="11351" x2="41432" y2="25766"/>
                            <a14:foregroundMark x1="41432" y1="25766" x2="40493" y2="27748"/>
                            <a14:foregroundMark x1="63263" y1="9189" x2="48826" y2="12613"/>
                            <a14:foregroundMark x1="48826" y1="12613" x2="42723" y2="17117"/>
                            <a14:foregroundMark x1="42723" y1="17117" x2="40376" y2="20721"/>
                            <a14:foregroundMark x1="73826" y1="2883" x2="57981" y2="5946"/>
                            <a14:foregroundMark x1="81455" y1="7387" x2="53873" y2="8649"/>
                            <a14:foregroundMark x1="94249" y1="10090" x2="95070" y2="44685"/>
                            <a14:foregroundMark x1="98944" y1="17297" x2="96831" y2="43784"/>
                            <a14:foregroundMark x1="39319" y1="33874" x2="33568" y2="44505"/>
                            <a14:foregroundMark x1="41432" y1="56396" x2="29343" y2="57297"/>
                            <a14:foregroundMark x1="37089" y1="31712" x2="34624" y2="41441"/>
                            <a14:foregroundMark x1="40728" y1="81441" x2="51408" y2="92432"/>
                            <a14:foregroundMark x1="42019" y1="82342" x2="44718" y2="98198"/>
                            <a14:foregroundMark x1="31690" y1="78559" x2="34977" y2="78919"/>
                            <a14:backgroundMark x1="26878" y1="85045" x2="35563" y2="86847"/>
                            <a14:backgroundMark x1="36385" y1="87027" x2="34155" y2="86306"/>
                            <a14:backgroundMark x1="35563" y1="86126" x2="35563" y2="88108"/>
                            <a14:backgroundMark x1="36268" y1="86486" x2="36150" y2="88829"/>
                            <a14:backgroundMark x1="35681" y1="86306" x2="32629" y2="86667"/>
                            <a14:backgroundMark x1="33568" y1="86306" x2="31221" y2="85946"/>
                            <a14:backgroundMark x1="34742" y1="86486" x2="31221" y2="85586"/>
                            <a14:backgroundMark x1="35563" y1="86486" x2="31925" y2="85766"/>
                            <a14:backgroundMark x1="35094" y1="85225" x2="34507" y2="85045"/>
                            <a14:backgroundMark x1="35915" y1="86486" x2="34977" y2="84865"/>
                            <a14:backgroundMark x1="36150" y1="86306" x2="34977" y2="84865"/>
                            <a14:backgroundMark x1="35798" y1="85946" x2="35094" y2="84685"/>
                            <a14:backgroundMark x1="36150" y1="86486" x2="36268" y2="88288"/>
                            <a14:backgroundMark x1="36737" y1="86306" x2="36502" y2="88288"/>
                            <a14:backgroundMark x1="36737" y1="86306" x2="36502" y2="89369"/>
                            <a14:backgroundMark x1="36854" y1="86847" x2="36737" y2="89730"/>
                            <a14:backgroundMark x1="37441" y1="89730" x2="35915" y2="84685"/>
                          </a14:backgroundRemoval>
                        </a14:imgEffect>
                      </a14:imgLayer>
                    </a14:imgProps>
                  </a:ext>
                </a:extLst>
              </a:blip>
              <a:srcRect l="2856" t="-90" r="2543" b="12570"/>
              <a:stretch/>
            </p:blipFill>
            <p:spPr>
              <a:xfrm>
                <a:off x="2154195" y="345267"/>
                <a:ext cx="9959547" cy="6002068"/>
              </a:xfrm>
              <a:prstGeom prst="rect">
                <a:avLst/>
              </a:prstGeom>
            </p:spPr>
          </p:pic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85943E18-E9D1-534F-BEE8-C8716506FFB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-49428" y="5721178"/>
                <a:ext cx="11232292" cy="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AAE829EA-C33E-304B-B442-268DED12219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850130" y="5721178"/>
                <a:ext cx="263612" cy="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C7AC9461-AF70-5E49-B47E-D72D6E1BEA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363" t="84767" r="62539" b="5714"/>
            <a:stretch/>
          </p:blipFill>
          <p:spPr>
            <a:xfrm>
              <a:off x="28830" y="6271535"/>
              <a:ext cx="3064475" cy="574108"/>
            </a:xfrm>
            <a:prstGeom prst="rect">
              <a:avLst/>
            </a:prstGeom>
          </p:spPr>
        </p:pic>
      </p:grpSp>
      <p:sp>
        <p:nvSpPr>
          <p:cNvPr id="50" name="Title 1">
            <a:extLst>
              <a:ext uri="{FF2B5EF4-FFF2-40B4-BE49-F238E27FC236}">
                <a16:creationId xmlns:a16="http://schemas.microsoft.com/office/drawing/2014/main" id="{87B1FB9F-52D5-BE49-9420-EE54C2E174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718794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GB" sz="4400" b="1" dirty="0">
                <a:latin typeface="Cera PRO Light Italic" pitchFamily="2" charset="0"/>
              </a:rPr>
              <a:t>Black Tudors and the sea </a:t>
            </a:r>
            <a:br>
              <a:rPr lang="en-GB" sz="4400" b="1" dirty="0">
                <a:latin typeface="Cera PRO Light Italic" pitchFamily="2" charset="0"/>
              </a:rPr>
            </a:br>
            <a:endParaRPr lang="en-US" sz="4400" b="1" dirty="0">
              <a:latin typeface="Cera PRO Light Italic" pitchFamily="2" charset="0"/>
            </a:endParaRPr>
          </a:p>
        </p:txBody>
      </p:sp>
      <p:sp>
        <p:nvSpPr>
          <p:cNvPr id="51" name="Subtitle 2">
            <a:extLst>
              <a:ext uri="{FF2B5EF4-FFF2-40B4-BE49-F238E27FC236}">
                <a16:creationId xmlns:a16="http://schemas.microsoft.com/office/drawing/2014/main" id="{9F5DAA62-69DC-1E44-825E-8D1B6784BB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028689"/>
            <a:ext cx="12141200" cy="1655762"/>
          </a:xfrm>
        </p:spPr>
        <p:txBody>
          <a:bodyPr>
            <a:normAutofit/>
          </a:bodyPr>
          <a:lstStyle/>
          <a:p>
            <a:pPr algn="l"/>
            <a:r>
              <a:rPr lang="en-GB" sz="3600">
                <a:solidFill>
                  <a:srgbClr val="33A34F"/>
                </a:solidFill>
                <a:latin typeface="Cera PRO Light Italic" pitchFamily="2" charset="0"/>
              </a:rPr>
              <a:t>Making </a:t>
            </a:r>
            <a:r>
              <a:rPr lang="en-GB" sz="3600" dirty="0">
                <a:solidFill>
                  <a:srgbClr val="33A34F"/>
                </a:solidFill>
                <a:latin typeface="Cera PRO Light Italic" pitchFamily="2" charset="0"/>
              </a:rPr>
              <a:t>Connections</a:t>
            </a:r>
          </a:p>
          <a:p>
            <a:pPr algn="l"/>
            <a:r>
              <a:rPr lang="en-GB" sz="3600" dirty="0">
                <a:solidFill>
                  <a:srgbClr val="33A34F"/>
                </a:solidFill>
                <a:latin typeface="Cera PRO Light Italic" pitchFamily="2" charset="0"/>
              </a:rPr>
              <a:t>Tudor Voyages</a:t>
            </a:r>
          </a:p>
        </p:txBody>
      </p:sp>
      <p:pic>
        <p:nvPicPr>
          <p:cNvPr id="1071" name="Picture 47" descr="page45image24942720">
            <a:extLst>
              <a:ext uri="{FF2B5EF4-FFF2-40B4-BE49-F238E27FC236}">
                <a16:creationId xmlns:a16="http://schemas.microsoft.com/office/drawing/2014/main" id="{B1253882-222D-6045-B0F5-A822158E6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53" y="2734509"/>
            <a:ext cx="127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page45image24951792">
            <a:extLst>
              <a:ext uri="{FF2B5EF4-FFF2-40B4-BE49-F238E27FC236}">
                <a16:creationId xmlns:a16="http://schemas.microsoft.com/office/drawing/2014/main" id="{4358996F-1291-9A41-8219-9127A9E88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53" y="2734509"/>
            <a:ext cx="381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 descr="page45image24947648">
            <a:extLst>
              <a:ext uri="{FF2B5EF4-FFF2-40B4-BE49-F238E27FC236}">
                <a16:creationId xmlns:a16="http://schemas.microsoft.com/office/drawing/2014/main" id="{15560F4F-38CD-534B-869D-44BE4ADBE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53" y="2734509"/>
            <a:ext cx="381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58" descr="page45image24945184">
            <a:extLst>
              <a:ext uri="{FF2B5EF4-FFF2-40B4-BE49-F238E27FC236}">
                <a16:creationId xmlns:a16="http://schemas.microsoft.com/office/drawing/2014/main" id="{099CCDE9-5A0A-704D-A67B-0A32E73EB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53" y="2734509"/>
            <a:ext cx="381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" name="Picture 61" descr="page45image24949888">
            <a:extLst>
              <a:ext uri="{FF2B5EF4-FFF2-40B4-BE49-F238E27FC236}">
                <a16:creationId xmlns:a16="http://schemas.microsoft.com/office/drawing/2014/main" id="{27C0CDE9-8591-2943-90E9-BA71AC1A6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53" y="2734509"/>
            <a:ext cx="381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C861374E-A87F-5D48-BC01-673D947B42B3}"/>
              </a:ext>
            </a:extLst>
          </p:cNvPr>
          <p:cNvGrpSpPr/>
          <p:nvPr/>
        </p:nvGrpSpPr>
        <p:grpSpPr>
          <a:xfrm>
            <a:off x="1812324" y="2669583"/>
            <a:ext cx="8435887" cy="1987855"/>
            <a:chOff x="1812324" y="2669583"/>
            <a:chExt cx="8435887" cy="1987855"/>
          </a:xfrm>
        </p:grpSpPr>
        <p:pic>
          <p:nvPicPr>
            <p:cNvPr id="1053" name="Picture 29" descr="page3image7999552">
              <a:extLst>
                <a:ext uri="{FF2B5EF4-FFF2-40B4-BE49-F238E27FC236}">
                  <a16:creationId xmlns:a16="http://schemas.microsoft.com/office/drawing/2014/main" id="{BB67C7A3-973F-2742-A996-1428F0E476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2324" y="2676238"/>
              <a:ext cx="1981200" cy="198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9" name="Picture 35" descr="page4image8368528">
              <a:extLst>
                <a:ext uri="{FF2B5EF4-FFF2-40B4-BE49-F238E27FC236}">
                  <a16:creationId xmlns:a16="http://schemas.microsoft.com/office/drawing/2014/main" id="{400B421C-EAF2-5547-87E2-55E7940B60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9997" y="2669583"/>
              <a:ext cx="1981200" cy="198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4" name="Picture 70" descr="page45image7955808">
              <a:extLst>
                <a:ext uri="{FF2B5EF4-FFF2-40B4-BE49-F238E27FC236}">
                  <a16:creationId xmlns:a16="http://schemas.microsoft.com/office/drawing/2014/main" id="{EB9F7D12-82F9-C846-B493-8B1C882DD1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3504" y="2669583"/>
              <a:ext cx="1981200" cy="198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3" name="Picture 79" descr="page55image8315840">
              <a:extLst>
                <a:ext uri="{FF2B5EF4-FFF2-40B4-BE49-F238E27FC236}">
                  <a16:creationId xmlns:a16="http://schemas.microsoft.com/office/drawing/2014/main" id="{A542C540-98E8-B349-9794-6ED3878432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7011" y="2676238"/>
              <a:ext cx="1981200" cy="198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6503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6D24A0-45E2-1541-BB5C-1A9D93A681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361"/>
          <a:stretch/>
        </p:blipFill>
        <p:spPr>
          <a:xfrm>
            <a:off x="914399" y="248541"/>
            <a:ext cx="11197388" cy="5555987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088F2631-BEEA-0E40-84FD-A38CC83946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57" y="86499"/>
            <a:ext cx="11074400" cy="1655762"/>
          </a:xfrm>
        </p:spPr>
        <p:txBody>
          <a:bodyPr>
            <a:normAutofit/>
          </a:bodyPr>
          <a:lstStyle/>
          <a:p>
            <a:pPr algn="l"/>
            <a:r>
              <a:rPr lang="en-GB" sz="3600" dirty="0">
                <a:solidFill>
                  <a:srgbClr val="33A34F"/>
                </a:solidFill>
                <a:latin typeface="Cera PRO Light Italic" pitchFamily="2" charset="0"/>
              </a:rPr>
              <a:t>Tudor Voyages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A616CB-F6DC-B240-B639-8551986176A3}"/>
              </a:ext>
            </a:extLst>
          </p:cNvPr>
          <p:cNvSpPr/>
          <p:nvPr/>
        </p:nvSpPr>
        <p:spPr>
          <a:xfrm>
            <a:off x="288760" y="2318941"/>
            <a:ext cx="593468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era PRO Light Italic" pitchFamily="2" charset="0"/>
              </a:rPr>
              <a:t>In the Tudor period lots of sea voyages left the British isles. Some became famous. Can you follow some of these voyages on a world map?</a:t>
            </a:r>
            <a:endParaRPr lang="en-GB" sz="3200" dirty="0">
              <a:latin typeface="Cera PRO Light Italic" pitchFamily="2" charset="0"/>
            </a:endParaRPr>
          </a:p>
          <a:p>
            <a:endParaRPr lang="en-GB" dirty="0">
              <a:latin typeface="Cera PRO Light Itali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359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6D24A0-45E2-1541-BB5C-1A9D93A681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361"/>
          <a:stretch/>
        </p:blipFill>
        <p:spPr>
          <a:xfrm>
            <a:off x="914399" y="248541"/>
            <a:ext cx="11197388" cy="5555987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088F2631-BEEA-0E40-84FD-A38CC83946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57" y="86499"/>
            <a:ext cx="11074400" cy="1655762"/>
          </a:xfrm>
        </p:spPr>
        <p:txBody>
          <a:bodyPr>
            <a:normAutofit/>
          </a:bodyPr>
          <a:lstStyle/>
          <a:p>
            <a:pPr algn="l"/>
            <a:r>
              <a:rPr lang="en-GB" sz="3600" dirty="0">
                <a:solidFill>
                  <a:srgbClr val="33A34F"/>
                </a:solidFill>
                <a:latin typeface="Cera PRO Light Italic" pitchFamily="2" charset="0"/>
              </a:rPr>
              <a:t>Tudor Voyages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4F8DFE4-B772-B543-9C75-D10E25203655}"/>
              </a:ext>
            </a:extLst>
          </p:cNvPr>
          <p:cNvSpPr/>
          <p:nvPr/>
        </p:nvSpPr>
        <p:spPr>
          <a:xfrm>
            <a:off x="80213" y="2767788"/>
            <a:ext cx="30912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eraPRO"/>
              </a:rPr>
              <a:t>Find and mark these places onto your map: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eraPRO"/>
              </a:rPr>
              <a:t>The seven continents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eraPRO"/>
              </a:rPr>
              <a:t>The Kingdom of Benin (now southern Nigeria)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eraPRO"/>
              </a:rPr>
              <a:t>England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eraPRO"/>
              </a:rPr>
              <a:t>Plymouth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eraPRO"/>
              </a:rPr>
              <a:t>Bristol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eraPRO"/>
              </a:rPr>
              <a:t>Spain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eraPRO"/>
              </a:rPr>
              <a:t>Portugal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eraPRO"/>
              </a:rPr>
              <a:t>The Caribbean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eraPRO"/>
              </a:rPr>
              <a:t>Newfoundland </a:t>
            </a:r>
          </a:p>
        </p:txBody>
      </p:sp>
    </p:spTree>
    <p:extLst>
      <p:ext uri="{BB962C8B-B14F-4D97-AF65-F5344CB8AC3E}">
        <p14:creationId xmlns:p14="http://schemas.microsoft.com/office/powerpoint/2010/main" val="271943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6D24A0-45E2-1541-BB5C-1A9D93A681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361"/>
          <a:stretch/>
        </p:blipFill>
        <p:spPr>
          <a:xfrm>
            <a:off x="914399" y="248541"/>
            <a:ext cx="11197388" cy="5555987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088F2631-BEEA-0E40-84FD-A38CC83946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57" y="86499"/>
            <a:ext cx="11074400" cy="1655762"/>
          </a:xfrm>
        </p:spPr>
        <p:txBody>
          <a:bodyPr>
            <a:normAutofit/>
          </a:bodyPr>
          <a:lstStyle/>
          <a:p>
            <a:pPr algn="l"/>
            <a:r>
              <a:rPr lang="en-GB" sz="3600" dirty="0">
                <a:solidFill>
                  <a:srgbClr val="33A34F"/>
                </a:solidFill>
                <a:latin typeface="Cera PRO Light Italic" pitchFamily="2" charset="0"/>
              </a:rPr>
              <a:t>Tudor Voyages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DAE8D8-BD5E-1A4D-86C5-0162DF3A7530}"/>
              </a:ext>
            </a:extLst>
          </p:cNvPr>
          <p:cNvSpPr/>
          <p:nvPr/>
        </p:nvSpPr>
        <p:spPr>
          <a:xfrm>
            <a:off x="5923221" y="2511319"/>
            <a:ext cx="6096000" cy="3293209"/>
          </a:xfrm>
          <a:prstGeom prst="rect">
            <a:avLst/>
          </a:prstGeom>
          <a:solidFill>
            <a:srgbClr val="A9D18E">
              <a:alpha val="74902"/>
            </a:srgbClr>
          </a:solidFill>
        </p:spPr>
        <p:txBody>
          <a:bodyPr wrap="square">
            <a:spAutoFit/>
          </a:bodyPr>
          <a:lstStyle/>
          <a:p>
            <a:r>
              <a:rPr lang="en-GB" sz="1600" dirty="0">
                <a:latin typeface="CeraPRO"/>
              </a:rPr>
              <a:t>4. Diego and Drake’s circumnavigation voyage (1577–80). What route do children think they might have taken? Which continents would they have had to sail around? </a:t>
            </a:r>
            <a:endParaRPr lang="en-GB" sz="1600" dirty="0"/>
          </a:p>
          <a:p>
            <a:r>
              <a:rPr lang="en-GB" sz="1600" dirty="0">
                <a:latin typeface="CeraPRO"/>
              </a:rPr>
              <a:t>◊  They set sail from Plymouth... </a:t>
            </a:r>
            <a:endParaRPr lang="en-GB" sz="1600" dirty="0"/>
          </a:p>
          <a:p>
            <a:r>
              <a:rPr lang="en-GB" sz="1600" dirty="0">
                <a:latin typeface="CeraPRO"/>
              </a:rPr>
              <a:t>◊  ...sailing down the West Coast of Africa and across to Brazil, on the east coast of South America then sailed around Cape Horn – the southernmost tip of mainland South America – and up the west coast as far as what is now San Francisco, claiming land for Elizabeth I and then headed east towards what is now known as Indonesia, where Diego died. </a:t>
            </a:r>
            <a:endParaRPr lang="en-GB" sz="1600" dirty="0"/>
          </a:p>
          <a:p>
            <a:r>
              <a:rPr lang="en-GB" sz="1600" dirty="0">
                <a:latin typeface="CeraPRO"/>
              </a:rPr>
              <a:t>◊  Drake and the surviving crew continued across the north-east coast of Australia, around the Cape of Good Hope – the southernmost tip of Africa – and back to Plymouth. </a:t>
            </a:r>
            <a:endParaRPr lang="en-GB" sz="1600" dirty="0"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EC8C89-675F-E84F-9DC1-931F2DE02F91}"/>
              </a:ext>
            </a:extLst>
          </p:cNvPr>
          <p:cNvSpPr/>
          <p:nvPr/>
        </p:nvSpPr>
        <p:spPr>
          <a:xfrm>
            <a:off x="1105243" y="794643"/>
            <a:ext cx="2807366" cy="830997"/>
          </a:xfrm>
          <a:prstGeom prst="rect">
            <a:avLst/>
          </a:prstGeom>
          <a:solidFill>
            <a:srgbClr val="A9D18E">
              <a:alpha val="74902"/>
            </a:srgbClr>
          </a:solidFill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GB" sz="1600" dirty="0">
                <a:latin typeface="CeraPRO"/>
              </a:rPr>
              <a:t>John Cabot’s voyage from Bristol to what became ‘Newfoundland’ in 1497.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33AED8-2241-4D47-B174-69E11E883806}"/>
              </a:ext>
            </a:extLst>
          </p:cNvPr>
          <p:cNvSpPr/>
          <p:nvPr/>
        </p:nvSpPr>
        <p:spPr>
          <a:xfrm>
            <a:off x="6076272" y="1262797"/>
            <a:ext cx="3192379" cy="1077218"/>
          </a:xfrm>
          <a:prstGeom prst="rect">
            <a:avLst/>
          </a:prstGeom>
          <a:solidFill>
            <a:srgbClr val="A9D18E">
              <a:alpha val="74902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CeraPRO"/>
              </a:rPr>
              <a:t>2. William Hawkins’ trading voyage from England to West Africa, in the 1530s, in search of ivory and pepper.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5B854B-D5F6-CF41-AC01-2564C798566E}"/>
              </a:ext>
            </a:extLst>
          </p:cNvPr>
          <p:cNvSpPr/>
          <p:nvPr/>
        </p:nvSpPr>
        <p:spPr>
          <a:xfrm>
            <a:off x="352929" y="2013228"/>
            <a:ext cx="5008822" cy="2831544"/>
          </a:xfrm>
          <a:prstGeom prst="rect">
            <a:avLst/>
          </a:prstGeom>
          <a:solidFill>
            <a:srgbClr val="A9D18E">
              <a:alpha val="74902"/>
            </a:srgbClr>
          </a:solidFill>
        </p:spPr>
        <p:txBody>
          <a:bodyPr wrap="square">
            <a:spAutoFit/>
          </a:bodyPr>
          <a:lstStyle/>
          <a:p>
            <a:r>
              <a:rPr lang="en-GB" dirty="0">
                <a:latin typeface="CeraPRO"/>
              </a:rPr>
              <a:t>3</a:t>
            </a:r>
            <a:r>
              <a:rPr lang="en-GB" sz="1600" dirty="0">
                <a:latin typeface="CeraPRO"/>
              </a:rPr>
              <a:t>. John Hawkins slaving voyage in 1562. </a:t>
            </a:r>
          </a:p>
          <a:p>
            <a:pPr lvl="1"/>
            <a:r>
              <a:rPr lang="en-GB" sz="1600" dirty="0">
                <a:latin typeface="CeraPRO"/>
              </a:rPr>
              <a:t>◊  He set sail from England to the coast of West Africa (Sierra Leone) where he captured 300 African men, women and children. </a:t>
            </a:r>
          </a:p>
          <a:p>
            <a:pPr lvl="1"/>
            <a:r>
              <a:rPr lang="en-GB" sz="1600" dirty="0">
                <a:latin typeface="CeraPRO"/>
              </a:rPr>
              <a:t>◊  He transported them to the Caribbean, where he sold them to plantation owners. There they were put to work as slaves, producing goods such as sugar. </a:t>
            </a:r>
          </a:p>
          <a:p>
            <a:pPr lvl="1"/>
            <a:r>
              <a:rPr lang="en-GB" sz="1600" dirty="0">
                <a:latin typeface="CeraPRO"/>
              </a:rPr>
              <a:t>◊  The goods were then shipped to Europe for sale – with huge profits. </a:t>
            </a:r>
          </a:p>
          <a:p>
            <a:pPr lvl="1"/>
            <a:r>
              <a:rPr lang="en-GB" sz="1600" dirty="0">
                <a:latin typeface="CeraPRO"/>
              </a:rPr>
              <a:t>Why do children think this terrible system was sometimes known as the ‘triangular trade’?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A0C880-95C4-CA4B-8796-53D154247728}"/>
              </a:ext>
            </a:extLst>
          </p:cNvPr>
          <p:cNvSpPr/>
          <p:nvPr/>
        </p:nvSpPr>
        <p:spPr>
          <a:xfrm>
            <a:off x="3801600" y="86499"/>
            <a:ext cx="7059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era PRO Medium Italic" pitchFamily="2" charset="0"/>
              </a:rPr>
              <a:t>Mark each of these voyages onto your map using a dotted line</a:t>
            </a:r>
          </a:p>
        </p:txBody>
      </p:sp>
    </p:spTree>
    <p:extLst>
      <p:ext uri="{BB962C8B-B14F-4D97-AF65-F5344CB8AC3E}">
        <p14:creationId xmlns:p14="http://schemas.microsoft.com/office/powerpoint/2010/main" val="3222594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>
            <a:extLst>
              <a:ext uri="{FF2B5EF4-FFF2-40B4-BE49-F238E27FC236}">
                <a16:creationId xmlns:a16="http://schemas.microsoft.com/office/drawing/2014/main" id="{088F2631-BEEA-0E40-84FD-A38CC83946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57" y="86499"/>
            <a:ext cx="11074400" cy="1655762"/>
          </a:xfrm>
        </p:spPr>
        <p:txBody>
          <a:bodyPr>
            <a:normAutofit/>
          </a:bodyPr>
          <a:lstStyle/>
          <a:p>
            <a:pPr algn="l"/>
            <a:r>
              <a:rPr lang="en-GB" sz="3600" dirty="0">
                <a:solidFill>
                  <a:srgbClr val="33A34F"/>
                </a:solidFill>
                <a:latin typeface="Cera PRO Light Italic" pitchFamily="2" charset="0"/>
              </a:rPr>
              <a:t>Tudor Voyages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9E6E5F-231F-914E-80E6-CB0F9F56D7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978"/>
          <a:stretch/>
        </p:blipFill>
        <p:spPr>
          <a:xfrm>
            <a:off x="990144" y="641685"/>
            <a:ext cx="10096613" cy="551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187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9E6E5F-231F-914E-80E6-CB0F9F56D7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48" b="99016" l="2610" r="98359">
                        <a14:foregroundMark x1="21551" y1="56704" x2="2312" y2="51169"/>
                        <a14:foregroundMark x1="2312" y1="51169" x2="75" y2="37269"/>
                        <a14:foregroundMark x1="75" y1="37269" x2="298" y2="14391"/>
                        <a14:foregroundMark x1="298" y1="14391" x2="6861" y2="12177"/>
                        <a14:foregroundMark x1="6861" y1="12177" x2="32588" y2="12669"/>
                        <a14:foregroundMark x1="32588" y1="12669" x2="10813" y2="4797"/>
                        <a14:foregroundMark x1="10813" y1="4797" x2="5295" y2="7872"/>
                        <a14:foregroundMark x1="5295" y1="7872" x2="11782" y2="10947"/>
                        <a14:foregroundMark x1="11782" y1="10947" x2="5444" y2="10086"/>
                        <a14:foregroundMark x1="5444" y1="10086" x2="29828" y2="11562"/>
                        <a14:foregroundMark x1="29828" y1="11562" x2="38404" y2="11316"/>
                        <a14:foregroundMark x1="38404" y1="11316" x2="27069" y2="10455"/>
                        <a14:foregroundMark x1="27069" y1="10455" x2="46682" y2="11808"/>
                        <a14:foregroundMark x1="46682" y1="11808" x2="40940" y2="10947"/>
                        <a14:foregroundMark x1="40940" y1="10947" x2="63684" y2="11808"/>
                        <a14:foregroundMark x1="63684" y1="11808" x2="4251" y2="9102"/>
                        <a14:foregroundMark x1="4251" y1="9102" x2="39821" y2="8610"/>
                        <a14:foregroundMark x1="39821" y1="8610" x2="97837" y2="11439"/>
                        <a14:foregroundMark x1="97837" y1="11439" x2="99553" y2="92989"/>
                        <a14:foregroundMark x1="99553" y1="92989" x2="95899" y2="99877"/>
                        <a14:foregroundMark x1="95899" y1="99877" x2="27890" y2="99016"/>
                        <a14:foregroundMark x1="27890" y1="99016" x2="24161" y2="88807"/>
                        <a14:foregroundMark x1="24161" y1="88807" x2="22968" y2="59287"/>
                        <a14:foregroundMark x1="22391" y1="58490" x2="20656" y2="56089"/>
                        <a14:foregroundMark x1="22968" y1="59287" x2="22396" y2="58496"/>
                        <a14:foregroundMark x1="15511" y1="30627" x2="35720" y2="40344"/>
                        <a14:foregroundMark x1="2610" y1="21525" x2="29083" y2="36654"/>
                        <a14:foregroundMark x1="6264" y1="39975" x2="22148" y2="48831"/>
                        <a14:foregroundMark x1="8650" y1="30627" x2="13199" y2="35793"/>
                        <a14:foregroundMark x1="13199" y1="35793" x2="15884" y2="40959"/>
                        <a14:foregroundMark x1="11633" y1="31488" x2="10887" y2="44649"/>
                        <a14:foregroundMark x1="10887" y1="44649" x2="11260" y2="47970"/>
                        <a14:foregroundMark x1="8650" y1="13284" x2="34079" y2="17220"/>
                        <a14:foregroundMark x1="86875" y1="26937" x2="87845" y2="65560"/>
                        <a14:foregroundMark x1="92617" y1="28782" x2="92767" y2="58918"/>
                        <a14:foregroundMark x1="92767" y1="58918" x2="92767" y2="58918"/>
                        <a14:foregroundMark x1="94631" y1="21525" x2="95004" y2="51538"/>
                        <a14:foregroundMark x1="97241" y1="25707" x2="97614" y2="62854"/>
                        <a14:foregroundMark x1="29306" y1="52153" x2="32811" y2="83149"/>
                        <a14:foregroundMark x1="49142" y1="19434" x2="55854" y2="42681"/>
                        <a14:foregroundMark x1="55854" y1="42681" x2="60850" y2="51538"/>
                        <a14:foregroundMark x1="60850" y1="51538" x2="61521" y2="52153"/>
                        <a14:foregroundMark x1="41089" y1="34932" x2="49739" y2="52522"/>
                        <a14:foregroundMark x1="43102" y1="28536" x2="47129" y2="59779"/>
                        <a14:foregroundMark x1="89485" y1="11193" x2="98359" y2="9348"/>
                        <a14:foregroundMark x1="80313" y1="67651" x2="84862" y2="73186"/>
                        <a14:foregroundMark x1="84862" y1="73186" x2="84862" y2="73186"/>
                        <a14:backgroundMark x1="969" y1="58549" x2="7532" y2="59779"/>
                        <a14:backgroundMark x1="7532" y1="59779" x2="13945" y2="59410"/>
                        <a14:backgroundMark x1="13945" y1="59410" x2="20955" y2="60025"/>
                        <a14:backgroundMark x1="20955" y1="60025" x2="21626" y2="70111"/>
                        <a14:backgroundMark x1="21626" y1="70111" x2="21999" y2="60517"/>
                        <a14:backgroundMark x1="21999" y1="60517" x2="6637" y2="58918"/>
                        <a14:backgroundMark x1="20433" y1="74662" x2="22521" y2="92005"/>
                      </a14:backgroundRemoval>
                    </a14:imgEffect>
                  </a14:imgLayer>
                </a14:imgProps>
              </a:ext>
            </a:extLst>
          </a:blip>
          <a:srcRect t="9978" r="2130"/>
          <a:stretch/>
        </p:blipFill>
        <p:spPr>
          <a:xfrm>
            <a:off x="1700463" y="0"/>
            <a:ext cx="10491538" cy="585058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088F2631-BEEA-0E40-84FD-A38CC83946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57" y="86499"/>
            <a:ext cx="11074400" cy="1655762"/>
          </a:xfrm>
        </p:spPr>
        <p:txBody>
          <a:bodyPr>
            <a:normAutofit/>
          </a:bodyPr>
          <a:lstStyle/>
          <a:p>
            <a:pPr algn="l"/>
            <a:r>
              <a:rPr lang="en-GB" sz="3600" dirty="0">
                <a:solidFill>
                  <a:srgbClr val="33A34F"/>
                </a:solidFill>
                <a:latin typeface="Cera PRO Light Italic" pitchFamily="2" charset="0"/>
              </a:rPr>
              <a:t>Tudor Voyages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73DD9BF-7DBB-3949-8DDB-C9ACF1D7B8B7}"/>
              </a:ext>
            </a:extLst>
          </p:cNvPr>
          <p:cNvSpPr/>
          <p:nvPr/>
        </p:nvSpPr>
        <p:spPr>
          <a:xfrm>
            <a:off x="12357" y="3209929"/>
            <a:ext cx="4383180" cy="293570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era PRO Light Italic" pitchFamily="2" charset="0"/>
              </a:rPr>
              <a:t>Taking things Further:</a:t>
            </a:r>
          </a:p>
          <a:p>
            <a:pPr algn="ctr"/>
            <a:endParaRPr lang="en-US" dirty="0">
              <a:latin typeface="Cera PRO Light Italic" pitchFamily="2" charset="0"/>
            </a:endParaRPr>
          </a:p>
          <a:p>
            <a:pPr algn="ctr"/>
            <a:r>
              <a:rPr lang="en-US" dirty="0">
                <a:latin typeface="Cera PRO Light Italic" pitchFamily="2" charset="0"/>
              </a:rPr>
              <a:t>Tudor maps like the Map of Africa were often beautifully illustrated, with sailing ships and fantastical sea creatures. Illustrate your maps. </a:t>
            </a:r>
          </a:p>
          <a:p>
            <a:pPr algn="ctr"/>
            <a:endParaRPr lang="en-US" dirty="0">
              <a:latin typeface="Cera PRO Light Italic" pitchFamily="2" charset="0"/>
            </a:endParaRPr>
          </a:p>
          <a:p>
            <a:pPr algn="ctr"/>
            <a:r>
              <a:rPr lang="en-US" dirty="0">
                <a:latin typeface="Cera PRO Light Italic" pitchFamily="2" charset="0"/>
              </a:rPr>
              <a:t>Create a class collage of your world maps.</a:t>
            </a:r>
          </a:p>
          <a:p>
            <a:pPr algn="ctr"/>
            <a:endParaRPr lang="en-US" dirty="0">
              <a:latin typeface="Cera PRO Light Italic" pitchFamily="2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8A84A67-CB11-F545-A79F-1908701EED70}"/>
              </a:ext>
            </a:extLst>
          </p:cNvPr>
          <p:cNvSpPr/>
          <p:nvPr/>
        </p:nvSpPr>
        <p:spPr>
          <a:xfrm>
            <a:off x="5053263" y="4366693"/>
            <a:ext cx="5949597" cy="176289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era PRO Light Italic" pitchFamily="2" charset="0"/>
              </a:rPr>
              <a:t>Thinking Deeper – Questions to discuss</a:t>
            </a:r>
          </a:p>
          <a:p>
            <a:pPr algn="ctr"/>
            <a:endParaRPr lang="en-US" dirty="0">
              <a:solidFill>
                <a:schemeClr val="tx1"/>
              </a:solidFill>
              <a:latin typeface="Cera PRO Light Italic" pitchFamily="2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Cera PRO Light Italic" pitchFamily="2" charset="0"/>
              </a:rPr>
              <a:t>What did these voyages mean for Tudor England? </a:t>
            </a:r>
          </a:p>
          <a:p>
            <a:pPr algn="ctr"/>
            <a:endParaRPr lang="en-US" dirty="0">
              <a:solidFill>
                <a:schemeClr val="tx1"/>
              </a:solidFill>
              <a:latin typeface="Cera PRO Light Italic" pitchFamily="2" charset="0"/>
            </a:endParaRPr>
          </a:p>
          <a:p>
            <a:pPr algn="ctr"/>
            <a:r>
              <a:rPr lang="en-US">
                <a:solidFill>
                  <a:schemeClr val="tx1"/>
                </a:solidFill>
                <a:latin typeface="Cera PRO Light Italic" pitchFamily="2" charset="0"/>
              </a:rPr>
              <a:t>How did life in Tudor England change as a result of these voyages? </a:t>
            </a:r>
          </a:p>
        </p:txBody>
      </p:sp>
    </p:spTree>
    <p:extLst>
      <p:ext uri="{BB962C8B-B14F-4D97-AF65-F5344CB8AC3E}">
        <p14:creationId xmlns:p14="http://schemas.microsoft.com/office/powerpoint/2010/main" val="1634929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6D24A0-45E2-1541-BB5C-1A9D93A681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361"/>
          <a:stretch/>
        </p:blipFill>
        <p:spPr>
          <a:xfrm>
            <a:off x="2602509" y="795815"/>
            <a:ext cx="9577134" cy="4752040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088F2631-BEEA-0E40-84FD-A38CC83946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57" y="86499"/>
            <a:ext cx="11074400" cy="1655762"/>
          </a:xfrm>
        </p:spPr>
        <p:txBody>
          <a:bodyPr>
            <a:normAutofit/>
          </a:bodyPr>
          <a:lstStyle/>
          <a:p>
            <a:pPr algn="l"/>
            <a:r>
              <a:rPr lang="en-GB" sz="3600" dirty="0">
                <a:solidFill>
                  <a:srgbClr val="33A34F"/>
                </a:solidFill>
                <a:latin typeface="Cera PRO Light Italic" pitchFamily="2" charset="0"/>
              </a:rPr>
              <a:t>Tudor Voyages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84DC63-9A79-554C-B784-0745EF553A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160" y="2451577"/>
            <a:ext cx="3444030" cy="343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202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440</Words>
  <Application>Microsoft Macintosh PowerPoint</Application>
  <PresentationFormat>Widescreen</PresentationFormat>
  <Paragraphs>49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Cera PRO Light Italic</vt:lpstr>
      <vt:lpstr>Cera PRO Medium Italic</vt:lpstr>
      <vt:lpstr>CeraPRO</vt:lpstr>
      <vt:lpstr>Office Theme</vt:lpstr>
      <vt:lpstr>Black Tudors and the sea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Tudors and the sea  </dc:title>
  <dc:creator>Ben Weddell</dc:creator>
  <cp:lastModifiedBy>Ben Weddell</cp:lastModifiedBy>
  <cp:revision>6</cp:revision>
  <dcterms:created xsi:type="dcterms:W3CDTF">2021-12-14T11:16:50Z</dcterms:created>
  <dcterms:modified xsi:type="dcterms:W3CDTF">2022-01-04T16:27:38Z</dcterms:modified>
</cp:coreProperties>
</file>