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8729E-B954-F349-AD5E-D0AE49AC3E69}" v="16" dt="2022-01-04T12:22:33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82"/>
    <p:restoredTop sz="95196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D568729E-B954-F349-AD5E-D0AE49AC3E69}"/>
    <pc:docChg chg="modSld modMainMaster">
      <pc:chgData name="Ben Weddell" userId="110a65c0-6997-4f02-b73d-02d85271eaf3" providerId="ADAL" clId="{D568729E-B954-F349-AD5E-D0AE49AC3E69}" dt="2022-01-04T12:22:33.095" v="10"/>
      <pc:docMkLst>
        <pc:docMk/>
      </pc:docMkLst>
      <pc:sldChg chg="setBg">
        <pc:chgData name="Ben Weddell" userId="110a65c0-6997-4f02-b73d-02d85271eaf3" providerId="ADAL" clId="{D568729E-B954-F349-AD5E-D0AE49AC3E69}" dt="2022-01-04T12:22:33.095" v="10"/>
        <pc:sldMkLst>
          <pc:docMk/>
          <pc:sldMk cId="1946503578" sldId="256"/>
        </pc:sldMkLst>
      </pc:sldChg>
      <pc:sldMasterChg chg="setBg modSldLayout">
        <pc:chgData name="Ben Weddell" userId="110a65c0-6997-4f02-b73d-02d85271eaf3" providerId="ADAL" clId="{D568729E-B954-F349-AD5E-D0AE49AC3E69}" dt="2022-01-04T12:22:20.380" v="5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D568729E-B954-F349-AD5E-D0AE49AC3E69}" dt="2022-01-04T12:22:20.380" v="5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Cera PRO Light Italic" pitchFamily="2" charset="0"/>
              </a:rPr>
              <a:t>Black Tudors and the sea </a:t>
            </a:r>
            <a:br>
              <a:rPr lang="en-GB" sz="4400" b="1" dirty="0">
                <a:latin typeface="Cera PRO Light Italic" pitchFamily="2" charset="0"/>
              </a:rPr>
            </a:br>
            <a:endParaRPr lang="en-US" sz="4400" b="1" dirty="0">
              <a:latin typeface="Cera PRO Light Italic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33A34F"/>
                </a:solidFill>
                <a:latin typeface="Cera PRO Light Italic" pitchFamily="2" charset="0"/>
              </a:rPr>
              <a:t>Making </a:t>
            </a:r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Connections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Traders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Traders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1DA79-7DB7-C341-9900-19438BFE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4888037" y="1742262"/>
            <a:ext cx="7327191" cy="3635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28022" y="914380"/>
            <a:ext cx="606797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era PRO Light Italic" pitchFamily="2" charset="0"/>
            </a:endParaRPr>
          </a:p>
          <a:p>
            <a:endParaRPr lang="en-GB" sz="2800" dirty="0">
              <a:latin typeface="Cera PRO Light Italic" pitchFamily="2" charset="0"/>
            </a:endParaRPr>
          </a:p>
          <a:p>
            <a:r>
              <a:rPr lang="en-GB" sz="2800" dirty="0">
                <a:latin typeface="Cera PRO Light Italic" pitchFamily="2" charset="0"/>
              </a:rPr>
              <a:t>Where do the things you use come from? </a:t>
            </a:r>
          </a:p>
          <a:p>
            <a:endParaRPr lang="en-GB" sz="2800" dirty="0">
              <a:latin typeface="Cera PRO Light Italic" pitchFamily="2" charset="0"/>
            </a:endParaRPr>
          </a:p>
          <a:p>
            <a:r>
              <a:rPr lang="en-GB" sz="2000" dirty="0">
                <a:latin typeface="Cera PRO Light Italic" pitchFamily="2" charset="0"/>
              </a:rPr>
              <a:t>Think of five different things that you use as part of your every day lives.</a:t>
            </a:r>
          </a:p>
          <a:p>
            <a:endParaRPr lang="en-GB" sz="2000" dirty="0">
              <a:latin typeface="Cera PRO Light Italic" pitchFamily="2" charset="0"/>
            </a:endParaRPr>
          </a:p>
          <a:p>
            <a:r>
              <a:rPr lang="en-GB" sz="2000" dirty="0">
                <a:latin typeface="Cera PRO Light Italic" pitchFamily="2" charset="0"/>
              </a:rPr>
              <a:t>Do you know where they came from? </a:t>
            </a:r>
          </a:p>
          <a:p>
            <a:r>
              <a:rPr lang="en-GB" sz="2000" dirty="0">
                <a:latin typeface="Cera PRO Light Italic" pitchFamily="2" charset="0"/>
              </a:rPr>
              <a:t>How many did you know and how many did you not?</a:t>
            </a:r>
            <a:endParaRPr lang="en-GB" sz="1400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Traders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1DA79-7DB7-C341-9900-19438BFE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4888037" y="1742262"/>
            <a:ext cx="7327191" cy="3635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12357" y="0"/>
            <a:ext cx="514841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era PRO Light Italic" pitchFamily="2" charset="0"/>
            </a:endParaRPr>
          </a:p>
          <a:p>
            <a:endParaRPr lang="en-GB" sz="2800" dirty="0">
              <a:latin typeface="Cera PRO Light Italic" pitchFamily="2" charset="0"/>
            </a:endParaRPr>
          </a:p>
          <a:p>
            <a:r>
              <a:rPr lang="en-GB" sz="2800" dirty="0">
                <a:latin typeface="Cera PRO Light Italic" pitchFamily="2" charset="0"/>
              </a:rPr>
              <a:t>For your five objects…</a:t>
            </a:r>
          </a:p>
          <a:p>
            <a:endParaRPr lang="en-GB" sz="2800" dirty="0">
              <a:latin typeface="Cera PRO Light Italic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ra PRO Light Italic" pitchFamily="2" charset="0"/>
              </a:rPr>
              <a:t>Research to find out where they come from and how they are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ra PRO Light Italic" pitchFamily="2" charset="0"/>
              </a:rPr>
              <a:t>Plot this onto your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ra PRO Light Italic" pitchFamily="2" charset="0"/>
              </a:rPr>
              <a:t>Pick one thing and find out more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Cera PRO Light Italic" pitchFamily="2" charset="0"/>
              </a:rPr>
              <a:t>Find out as much as you can about its journey from growing or being made into the finished object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Cera PRO Light Italic" pitchFamily="2" charset="0"/>
              </a:rPr>
              <a:t>Make a diagram showing all the stages involved in making this</a:t>
            </a: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8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Traders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1DA79-7DB7-C341-9900-19438BFE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1"/>
          <a:stretch/>
        </p:blipFill>
        <p:spPr>
          <a:xfrm>
            <a:off x="4888037" y="1742262"/>
            <a:ext cx="7327191" cy="3635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12357" y="274572"/>
            <a:ext cx="514841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era PRO Light Italic" pitchFamily="2" charset="0"/>
            </a:endParaRPr>
          </a:p>
          <a:p>
            <a:endParaRPr lang="en-GB" sz="2800" dirty="0">
              <a:latin typeface="Cera PRO Light Italic" pitchFamily="2" charset="0"/>
            </a:endParaRPr>
          </a:p>
          <a:p>
            <a:r>
              <a:rPr lang="en-GB" sz="2800" dirty="0">
                <a:latin typeface="Cera PRO Light Italic" pitchFamily="2" charset="0"/>
              </a:rPr>
              <a:t>Thinking Deeper:</a:t>
            </a:r>
          </a:p>
          <a:p>
            <a:endParaRPr lang="en-GB" sz="11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Are you surprised at where the goods come from or are made?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Why do they think they are produced there?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What are the jobs of the people involved?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Are they all treated fairly?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Is it important that trade is fair to everyone involved?</a:t>
            </a: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5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173</Words>
  <Application>Microsoft Macintosh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Cera PRO Light Italic</vt:lpstr>
      <vt:lpstr>Courier New</vt:lpstr>
      <vt:lpstr>Office Theme</vt:lpstr>
      <vt:lpstr>Black Tudors and the sea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7</cp:revision>
  <dcterms:created xsi:type="dcterms:W3CDTF">2021-12-14T11:16:50Z</dcterms:created>
  <dcterms:modified xsi:type="dcterms:W3CDTF">2022-01-04T16:27:48Z</dcterms:modified>
</cp:coreProperties>
</file>