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68" r:id="rId4"/>
    <p:sldId id="259" r:id="rId5"/>
    <p:sldId id="261" r:id="rId6"/>
    <p:sldId id="269" r:id="rId7"/>
    <p:sldId id="273" r:id="rId8"/>
    <p:sldId id="274" r:id="rId9"/>
    <p:sldId id="267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9AA8738-10AF-1841-9A8D-FE24229FA616}" v="39" dt="2022-01-04T12:09:27.99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48"/>
    <p:restoredTop sz="94694"/>
  </p:normalViewPr>
  <p:slideViewPr>
    <p:cSldViewPr snapToGrid="0" snapToObjects="1">
      <p:cViewPr varScale="1">
        <p:scale>
          <a:sx n="121" d="100"/>
          <a:sy n="121" d="100"/>
        </p:scale>
        <p:origin x="51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n Weddell" userId="110a65c0-6997-4f02-b73d-02d85271eaf3" providerId="ADAL" clId="{59AA8738-10AF-1841-9A8D-FE24229FA616}"/>
    <pc:docChg chg="modSld modMainMaster">
      <pc:chgData name="Ben Weddell" userId="110a65c0-6997-4f02-b73d-02d85271eaf3" providerId="ADAL" clId="{59AA8738-10AF-1841-9A8D-FE24229FA616}" dt="2022-01-04T12:09:27.990" v="10"/>
      <pc:docMkLst>
        <pc:docMk/>
      </pc:docMkLst>
      <pc:sldChg chg="setBg">
        <pc:chgData name="Ben Weddell" userId="110a65c0-6997-4f02-b73d-02d85271eaf3" providerId="ADAL" clId="{59AA8738-10AF-1841-9A8D-FE24229FA616}" dt="2022-01-04T12:09:27.990" v="10"/>
        <pc:sldMkLst>
          <pc:docMk/>
          <pc:sldMk cId="1946503578" sldId="256"/>
        </pc:sldMkLst>
      </pc:sldChg>
      <pc:sldChg chg="setBg">
        <pc:chgData name="Ben Weddell" userId="110a65c0-6997-4f02-b73d-02d85271eaf3" providerId="ADAL" clId="{59AA8738-10AF-1841-9A8D-FE24229FA616}" dt="2022-01-04T12:09:13.330" v="5"/>
        <pc:sldMkLst>
          <pc:docMk/>
          <pc:sldMk cId="3810271207" sldId="257"/>
        </pc:sldMkLst>
      </pc:sldChg>
      <pc:sldMasterChg chg="setBg modSldLayout">
        <pc:chgData name="Ben Weddell" userId="110a65c0-6997-4f02-b73d-02d85271eaf3" providerId="ADAL" clId="{59AA8738-10AF-1841-9A8D-FE24229FA616}" dt="2022-01-04T12:09:13.330" v="5"/>
        <pc:sldMasterMkLst>
          <pc:docMk/>
          <pc:sldMasterMk cId="1655533694" sldId="2147483648"/>
        </pc:sldMasterMkLst>
        <pc:sldLayoutChg chg="setBg">
          <pc:chgData name="Ben Weddell" userId="110a65c0-6997-4f02-b73d-02d85271eaf3" providerId="ADAL" clId="{59AA8738-10AF-1841-9A8D-FE24229FA616}" dt="2022-01-04T12:09:13.330" v="5"/>
          <pc:sldLayoutMkLst>
            <pc:docMk/>
            <pc:sldMasterMk cId="1655533694" sldId="2147483648"/>
            <pc:sldLayoutMk cId="2492016334" sldId="2147483649"/>
          </pc:sldLayoutMkLst>
        </pc:sldLayoutChg>
        <pc:sldLayoutChg chg="setBg">
          <pc:chgData name="Ben Weddell" userId="110a65c0-6997-4f02-b73d-02d85271eaf3" providerId="ADAL" clId="{59AA8738-10AF-1841-9A8D-FE24229FA616}" dt="2022-01-04T12:09:13.330" v="5"/>
          <pc:sldLayoutMkLst>
            <pc:docMk/>
            <pc:sldMasterMk cId="1655533694" sldId="2147483648"/>
            <pc:sldLayoutMk cId="2497961605" sldId="2147483650"/>
          </pc:sldLayoutMkLst>
        </pc:sldLayoutChg>
        <pc:sldLayoutChg chg="setBg">
          <pc:chgData name="Ben Weddell" userId="110a65c0-6997-4f02-b73d-02d85271eaf3" providerId="ADAL" clId="{59AA8738-10AF-1841-9A8D-FE24229FA616}" dt="2022-01-04T12:09:13.330" v="5"/>
          <pc:sldLayoutMkLst>
            <pc:docMk/>
            <pc:sldMasterMk cId="1655533694" sldId="2147483648"/>
            <pc:sldLayoutMk cId="2270532094" sldId="2147483651"/>
          </pc:sldLayoutMkLst>
        </pc:sldLayoutChg>
        <pc:sldLayoutChg chg="setBg">
          <pc:chgData name="Ben Weddell" userId="110a65c0-6997-4f02-b73d-02d85271eaf3" providerId="ADAL" clId="{59AA8738-10AF-1841-9A8D-FE24229FA616}" dt="2022-01-04T12:09:13.330" v="5"/>
          <pc:sldLayoutMkLst>
            <pc:docMk/>
            <pc:sldMasterMk cId="1655533694" sldId="2147483648"/>
            <pc:sldLayoutMk cId="2171197913" sldId="2147483652"/>
          </pc:sldLayoutMkLst>
        </pc:sldLayoutChg>
        <pc:sldLayoutChg chg="setBg">
          <pc:chgData name="Ben Weddell" userId="110a65c0-6997-4f02-b73d-02d85271eaf3" providerId="ADAL" clId="{59AA8738-10AF-1841-9A8D-FE24229FA616}" dt="2022-01-04T12:09:13.330" v="5"/>
          <pc:sldLayoutMkLst>
            <pc:docMk/>
            <pc:sldMasterMk cId="1655533694" sldId="2147483648"/>
            <pc:sldLayoutMk cId="1290407696" sldId="2147483653"/>
          </pc:sldLayoutMkLst>
        </pc:sldLayoutChg>
        <pc:sldLayoutChg chg="setBg">
          <pc:chgData name="Ben Weddell" userId="110a65c0-6997-4f02-b73d-02d85271eaf3" providerId="ADAL" clId="{59AA8738-10AF-1841-9A8D-FE24229FA616}" dt="2022-01-04T12:09:13.330" v="5"/>
          <pc:sldLayoutMkLst>
            <pc:docMk/>
            <pc:sldMasterMk cId="1655533694" sldId="2147483648"/>
            <pc:sldLayoutMk cId="423598102" sldId="2147483654"/>
          </pc:sldLayoutMkLst>
        </pc:sldLayoutChg>
        <pc:sldLayoutChg chg="setBg">
          <pc:chgData name="Ben Weddell" userId="110a65c0-6997-4f02-b73d-02d85271eaf3" providerId="ADAL" clId="{59AA8738-10AF-1841-9A8D-FE24229FA616}" dt="2022-01-04T12:09:13.330" v="5"/>
          <pc:sldLayoutMkLst>
            <pc:docMk/>
            <pc:sldMasterMk cId="1655533694" sldId="2147483648"/>
            <pc:sldLayoutMk cId="3129507446" sldId="2147483655"/>
          </pc:sldLayoutMkLst>
        </pc:sldLayoutChg>
        <pc:sldLayoutChg chg="setBg">
          <pc:chgData name="Ben Weddell" userId="110a65c0-6997-4f02-b73d-02d85271eaf3" providerId="ADAL" clId="{59AA8738-10AF-1841-9A8D-FE24229FA616}" dt="2022-01-04T12:09:13.330" v="5"/>
          <pc:sldLayoutMkLst>
            <pc:docMk/>
            <pc:sldMasterMk cId="1655533694" sldId="2147483648"/>
            <pc:sldLayoutMk cId="3178828153" sldId="2147483656"/>
          </pc:sldLayoutMkLst>
        </pc:sldLayoutChg>
        <pc:sldLayoutChg chg="setBg">
          <pc:chgData name="Ben Weddell" userId="110a65c0-6997-4f02-b73d-02d85271eaf3" providerId="ADAL" clId="{59AA8738-10AF-1841-9A8D-FE24229FA616}" dt="2022-01-04T12:09:13.330" v="5"/>
          <pc:sldLayoutMkLst>
            <pc:docMk/>
            <pc:sldMasterMk cId="1655533694" sldId="2147483648"/>
            <pc:sldLayoutMk cId="2978181178" sldId="2147483657"/>
          </pc:sldLayoutMkLst>
        </pc:sldLayoutChg>
        <pc:sldLayoutChg chg="setBg">
          <pc:chgData name="Ben Weddell" userId="110a65c0-6997-4f02-b73d-02d85271eaf3" providerId="ADAL" clId="{59AA8738-10AF-1841-9A8D-FE24229FA616}" dt="2022-01-04T12:09:13.330" v="5"/>
          <pc:sldLayoutMkLst>
            <pc:docMk/>
            <pc:sldMasterMk cId="1655533694" sldId="2147483648"/>
            <pc:sldLayoutMk cId="290554410" sldId="2147483658"/>
          </pc:sldLayoutMkLst>
        </pc:sldLayoutChg>
        <pc:sldLayoutChg chg="setBg">
          <pc:chgData name="Ben Weddell" userId="110a65c0-6997-4f02-b73d-02d85271eaf3" providerId="ADAL" clId="{59AA8738-10AF-1841-9A8D-FE24229FA616}" dt="2022-01-04T12:09:13.330" v="5"/>
          <pc:sldLayoutMkLst>
            <pc:docMk/>
            <pc:sldMasterMk cId="1655533694" sldId="2147483648"/>
            <pc:sldLayoutMk cId="2023289434" sldId="2147483659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D0D712-938D-2040-96F7-60F595DF8181}" type="datetimeFigureOut">
              <a:rPr lang="en-US" smtClean="0"/>
              <a:t>1/5/22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2A0359-C207-6640-A7AC-E2FA81CAB2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541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7422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0162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14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3403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4195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2469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737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E0636D-E179-954F-AA57-88513786B7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F74487-C1A6-C84B-887D-8206BB48F0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226459-4ACE-D24F-B4BC-4EFBDF047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3E76A3-B115-2141-94EB-CE9C60DF9F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DEA4E7-49F1-7843-835A-A1544F35D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0163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C0EF7-1B91-3A4A-972A-3352E88BF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25DC4A-2F5B-6F44-AB62-4EC9DB3D2A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7F309-7C5F-6A46-B911-96BC011E0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5D9BA8-CDBB-B54C-82A7-ED72ED74C8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B89291-92A3-D847-9C14-5E89C7670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961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73B324-FB8D-1B47-A966-BA9C019851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376238-DC21-C346-9E6C-9D72A88D52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DA4E14-D927-7A40-9F4C-5EBAA3863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A40FF6-2F5E-524E-A623-11E206F8F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88E4C4-6D2B-664B-BBC6-FA8BEF3DB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532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79A545-FEE9-8D40-B24B-128F009F4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9A4B16-F41B-0840-8323-AD8D4F0B44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3371BB-A35B-4744-B2CE-D6D5DA05C7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B6831B-A168-E44B-875E-9DD121BDD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B1D386-0EF5-654D-872E-3E311B49B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5D4C2F-FF36-A84B-8098-9DD904C56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197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D63182-A72F-4E4C-B0B0-17D5ABC9A4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6B389A-1204-2148-A069-D8527B5C05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0A60BD-20E0-3448-B4CA-BD8E4B3EF7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347990C-A1AB-E849-A102-9621AFB35B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D909C1-C6B4-0141-9C60-CB1F61B06B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21261F5-03C3-1541-832E-6D855C64A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097FC53-3478-154E-87F9-27C290EEB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21A316-8E37-8F44-BEBE-76AAF59D9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407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5ACA82-87CE-0441-9E7A-FDBE27049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2BEA6C-2CF7-C64C-9914-976683B542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3C57AFC-B659-5746-98D3-74410BE858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22C87E-5286-D94C-9E39-886450F6B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598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0A0E023-70CE-8448-9CC2-5F84BDEC4C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B781C9-0CDD-D746-911F-DD5E7FA72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046549-AA93-1744-9F1A-8A8AC2189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9507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E14A83-8934-AD44-AD65-F4C28CF4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8FB860-CD31-114D-86CA-4E2C3623AF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4C0197-BA88-5C45-983C-6EDAB4DC58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F895B-2B3D-4742-9292-5D1BAAF70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1ED0F0-491D-3A44-B574-C7DB1C777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5E2E81-1A85-114F-BC63-89D940B06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828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C47379-E281-D346-AB21-28E1C30245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FE5177A-9D2D-5E4C-8D89-3C410213A5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C805AE-9405-CB44-9BF2-25EDFBD9EE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DB17E0-E293-F649-A8A5-66B890EC6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E6663F-DF17-3C4F-A051-D1F5D7BD4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D0C00B-4FE2-3943-9FD5-177CC647E9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81811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00DA4-0116-C14F-9C32-28626A185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F4808A-3966-CB42-8A21-440BAA715E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841DA8-A3C7-9347-A76D-412E60BED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ECF6C5-BC2D-BC4C-9404-6298A99E5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A33F3B-C359-FA44-A1E5-4E9CB6455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54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3EEA35E-535A-BB40-AA7B-18C6E47F5F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103598-D9AF-DC4B-8FA3-09E5A8D027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8AE925-CE1F-134E-988E-391ACD92C9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18DD87-D49A-C64A-A71E-2F9EA7F2C0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FCF3FB-2596-7349-A0E9-CFAA2FDB4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289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108679-7903-6946-921A-7F9CE62993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03E97C-4B48-E348-86A5-39E12C4BCC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0F91A4-8493-404C-815A-616FA4E04A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E4C345-D9FE-A44C-AA4B-21CA480C29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BAC570-6E9B-2F46-BF47-A1FE9DD701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533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microsoft.com/office/2007/relationships/hdphoto" Target="../media/hdphoto1.wdp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 hidden="1">
            <a:extLst>
              <a:ext uri="{FF2B5EF4-FFF2-40B4-BE49-F238E27FC236}">
                <a16:creationId xmlns:a16="http://schemas.microsoft.com/office/drawing/2014/main" id="{38673833-5D72-7F4A-B8F8-9B5F62363582}"/>
              </a:ext>
            </a:extLst>
          </p:cNvPr>
          <p:cNvGrpSpPr/>
          <p:nvPr/>
        </p:nvGrpSpPr>
        <p:grpSpPr>
          <a:xfrm>
            <a:off x="28830" y="851891"/>
            <a:ext cx="12163170" cy="6006109"/>
            <a:chOff x="28830" y="851891"/>
            <a:chExt cx="12163170" cy="6006109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C81C3351-48E6-4C4C-ADD4-6C718D89EE7A}"/>
                </a:ext>
              </a:extLst>
            </p:cNvPr>
            <p:cNvGrpSpPr/>
            <p:nvPr/>
          </p:nvGrpSpPr>
          <p:grpSpPr>
            <a:xfrm>
              <a:off x="28830" y="851891"/>
              <a:ext cx="12163170" cy="6006109"/>
              <a:chOff x="-49428" y="345267"/>
              <a:chExt cx="12163170" cy="6002068"/>
            </a:xfrm>
          </p:grpSpPr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70992ECD-13D9-CA4B-ADCF-F190AF29A69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2883" b="98198" l="12324" r="98944">
                            <a14:foregroundMark x1="58568" y1="25045" x2="63028" y2="26126"/>
                            <a14:foregroundMark x1="61972" y1="24144" x2="73709" y2="21802"/>
                            <a14:foregroundMark x1="73709" y1="22523" x2="94484" y2="25766"/>
                            <a14:foregroundMark x1="74648" y1="19099" x2="61268" y2="34054"/>
                            <a14:foregroundMark x1="61268" y1="34054" x2="71948" y2="18018"/>
                            <a14:foregroundMark x1="71948" y1="18018" x2="76878" y2="14054"/>
                            <a14:foregroundMark x1="76878" y1="14054" x2="57160" y2="21261"/>
                            <a14:foregroundMark x1="57160" y1="21261" x2="57512" y2="17838"/>
                            <a14:foregroundMark x1="66549" y1="12613" x2="48592" y2="34775"/>
                            <a14:foregroundMark x1="48592" y1="34775" x2="52465" y2="22342"/>
                            <a14:foregroundMark x1="52465" y1="22342" x2="56808" y2="16216"/>
                            <a14:foregroundMark x1="61268" y1="10270" x2="43897" y2="27928"/>
                            <a14:foregroundMark x1="43897" y1="27928" x2="43075" y2="30090"/>
                            <a14:foregroundMark x1="54225" y1="11351" x2="41432" y2="25766"/>
                            <a14:foregroundMark x1="41432" y1="25766" x2="40493" y2="27748"/>
                            <a14:foregroundMark x1="63263" y1="9189" x2="48826" y2="12613"/>
                            <a14:foregroundMark x1="48826" y1="12613" x2="42723" y2="17117"/>
                            <a14:foregroundMark x1="42723" y1="17117" x2="40376" y2="20721"/>
                            <a14:foregroundMark x1="73826" y1="2883" x2="57981" y2="5946"/>
                            <a14:foregroundMark x1="81455" y1="7387" x2="53873" y2="8649"/>
                            <a14:foregroundMark x1="94249" y1="10090" x2="95070" y2="44685"/>
                            <a14:foregroundMark x1="98944" y1="17297" x2="96831" y2="43784"/>
                            <a14:foregroundMark x1="39319" y1="33874" x2="33568" y2="44505"/>
                            <a14:foregroundMark x1="41432" y1="56396" x2="29343" y2="57297"/>
                            <a14:foregroundMark x1="37089" y1="31712" x2="34624" y2="41441"/>
                            <a14:foregroundMark x1="40728" y1="81441" x2="51408" y2="92432"/>
                            <a14:foregroundMark x1="42019" y1="82342" x2="44718" y2="98198"/>
                            <a14:foregroundMark x1="31690" y1="78559" x2="34977" y2="78919"/>
                            <a14:backgroundMark x1="26878" y1="85045" x2="35563" y2="86847"/>
                            <a14:backgroundMark x1="36385" y1="87027" x2="34155" y2="86306"/>
                            <a14:backgroundMark x1="35563" y1="86126" x2="35563" y2="88108"/>
                            <a14:backgroundMark x1="36268" y1="86486" x2="36150" y2="88829"/>
                            <a14:backgroundMark x1="35681" y1="86306" x2="32629" y2="86667"/>
                            <a14:backgroundMark x1="33568" y1="86306" x2="31221" y2="85946"/>
                            <a14:backgroundMark x1="34742" y1="86486" x2="31221" y2="85586"/>
                            <a14:backgroundMark x1="35563" y1="86486" x2="31925" y2="85766"/>
                            <a14:backgroundMark x1="35094" y1="85225" x2="34507" y2="85045"/>
                            <a14:backgroundMark x1="35915" y1="86486" x2="34977" y2="84865"/>
                            <a14:backgroundMark x1="36150" y1="86306" x2="34977" y2="84865"/>
                            <a14:backgroundMark x1="35798" y1="85946" x2="35094" y2="84685"/>
                            <a14:backgroundMark x1="36150" y1="86486" x2="36268" y2="88288"/>
                            <a14:backgroundMark x1="36737" y1="86306" x2="36502" y2="88288"/>
                            <a14:backgroundMark x1="36737" y1="86306" x2="36502" y2="89369"/>
                            <a14:backgroundMark x1="36854" y1="86847" x2="36737" y2="89730"/>
                            <a14:backgroundMark x1="37441" y1="89730" x2="35915" y2="84685"/>
                          </a14:backgroundRemoval>
                        </a14:imgEffect>
                      </a14:imgLayer>
                    </a14:imgProps>
                  </a:ext>
                </a:extLst>
              </a:blip>
              <a:srcRect l="2856" t="-90" r="2543" b="12570"/>
              <a:stretch/>
            </p:blipFill>
            <p:spPr>
              <a:xfrm>
                <a:off x="2154195" y="345267"/>
                <a:ext cx="9959547" cy="6002068"/>
              </a:xfrm>
              <a:prstGeom prst="rect">
                <a:avLst/>
              </a:prstGeom>
            </p:spPr>
          </p:pic>
          <p:cxnSp>
            <p:nvCxnSpPr>
              <p:cNvPr id="8" name="Straight Connector 7">
                <a:extLst>
                  <a:ext uri="{FF2B5EF4-FFF2-40B4-BE49-F238E27FC236}">
                    <a16:creationId xmlns:a16="http://schemas.microsoft.com/office/drawing/2014/main" id="{85943E18-E9D1-534F-BEE8-C8716506FFB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-49428" y="5721178"/>
                <a:ext cx="11232292" cy="0"/>
              </a:xfrm>
              <a:prstGeom prst="line">
                <a:avLst/>
              </a:prstGeom>
              <a:ln w="3810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AAE829EA-C33E-304B-B442-268DED12219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1850130" y="5721178"/>
                <a:ext cx="263612" cy="0"/>
              </a:xfrm>
              <a:prstGeom prst="line">
                <a:avLst/>
              </a:prstGeom>
              <a:ln w="3810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C7AC9461-AF70-5E49-B47E-D72D6E1BEA1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4363" t="84767" r="62539" b="5714"/>
            <a:stretch/>
          </p:blipFill>
          <p:spPr>
            <a:xfrm>
              <a:off x="28830" y="6271535"/>
              <a:ext cx="3064475" cy="574108"/>
            </a:xfrm>
            <a:prstGeom prst="rect">
              <a:avLst/>
            </a:prstGeom>
          </p:spPr>
        </p:pic>
      </p:grpSp>
      <p:sp>
        <p:nvSpPr>
          <p:cNvPr id="50" name="Title 1">
            <a:extLst>
              <a:ext uri="{FF2B5EF4-FFF2-40B4-BE49-F238E27FC236}">
                <a16:creationId xmlns:a16="http://schemas.microsoft.com/office/drawing/2014/main" id="{87B1FB9F-52D5-BE49-9420-EE54C2E174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-718794"/>
            <a:ext cx="9144000" cy="2387600"/>
          </a:xfrm>
        </p:spPr>
        <p:txBody>
          <a:bodyPr>
            <a:normAutofit/>
          </a:bodyPr>
          <a:lstStyle/>
          <a:p>
            <a:pPr algn="l"/>
            <a:r>
              <a:rPr lang="en-GB" sz="4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Black Tudors and the sea </a:t>
            </a:r>
            <a:br>
              <a:rPr lang="en-GB" sz="4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en-US" sz="44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1" name="Subtitle 2">
            <a:extLst>
              <a:ext uri="{FF2B5EF4-FFF2-40B4-BE49-F238E27FC236}">
                <a16:creationId xmlns:a16="http://schemas.microsoft.com/office/drawing/2014/main" id="{9F5DAA62-69DC-1E44-825E-8D1B6784BB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028689"/>
            <a:ext cx="12141200" cy="1655762"/>
          </a:xfrm>
        </p:spPr>
        <p:txBody>
          <a:bodyPr>
            <a:normAutofit/>
          </a:bodyPr>
          <a:lstStyle/>
          <a:p>
            <a:pPr algn="l"/>
            <a:r>
              <a:rPr lang="en-GB" sz="3600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Using historical sources to find out about the past</a:t>
            </a:r>
          </a:p>
          <a:p>
            <a:pPr algn="l"/>
            <a:r>
              <a:rPr lang="en-GB" sz="3600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Looking Closer</a:t>
            </a:r>
          </a:p>
        </p:txBody>
      </p:sp>
      <p:pic>
        <p:nvPicPr>
          <p:cNvPr id="1071" name="Picture 47" descr="page45image24942720">
            <a:extLst>
              <a:ext uri="{FF2B5EF4-FFF2-40B4-BE49-F238E27FC236}">
                <a16:creationId xmlns:a16="http://schemas.microsoft.com/office/drawing/2014/main" id="{B1253882-222D-6045-B0F5-A822158E68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53" y="2734509"/>
            <a:ext cx="12700" cy="3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2" name="Picture 48" descr="page45image24951792">
            <a:extLst>
              <a:ext uri="{FF2B5EF4-FFF2-40B4-BE49-F238E27FC236}">
                <a16:creationId xmlns:a16="http://schemas.microsoft.com/office/drawing/2014/main" id="{4358996F-1291-9A41-8219-9127A9E88E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53" y="2734509"/>
            <a:ext cx="38100" cy="3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6" name="Picture 52" descr="page45image24947648">
            <a:extLst>
              <a:ext uri="{FF2B5EF4-FFF2-40B4-BE49-F238E27FC236}">
                <a16:creationId xmlns:a16="http://schemas.microsoft.com/office/drawing/2014/main" id="{15560F4F-38CD-534B-869D-44BE4ADBE5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53" y="2734509"/>
            <a:ext cx="38100" cy="3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2" name="Picture 58" descr="page45image24945184">
            <a:extLst>
              <a:ext uri="{FF2B5EF4-FFF2-40B4-BE49-F238E27FC236}">
                <a16:creationId xmlns:a16="http://schemas.microsoft.com/office/drawing/2014/main" id="{099CCDE9-5A0A-704D-A67B-0A32E73EB5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53" y="2734509"/>
            <a:ext cx="38100" cy="3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5" name="Picture 61" descr="page45image24949888">
            <a:extLst>
              <a:ext uri="{FF2B5EF4-FFF2-40B4-BE49-F238E27FC236}">
                <a16:creationId xmlns:a16="http://schemas.microsoft.com/office/drawing/2014/main" id="{27C0CDE9-8591-2943-90E9-BA71AC1A6D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53" y="2734509"/>
            <a:ext cx="38100" cy="3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C861374E-A87F-5D48-BC01-673D947B42B3}"/>
              </a:ext>
            </a:extLst>
          </p:cNvPr>
          <p:cNvGrpSpPr/>
          <p:nvPr/>
        </p:nvGrpSpPr>
        <p:grpSpPr>
          <a:xfrm>
            <a:off x="1812324" y="2669583"/>
            <a:ext cx="8435887" cy="1987855"/>
            <a:chOff x="1812324" y="2669583"/>
            <a:chExt cx="8435887" cy="1987855"/>
          </a:xfrm>
        </p:grpSpPr>
        <p:pic>
          <p:nvPicPr>
            <p:cNvPr id="1053" name="Picture 29" descr="page3image7999552">
              <a:extLst>
                <a:ext uri="{FF2B5EF4-FFF2-40B4-BE49-F238E27FC236}">
                  <a16:creationId xmlns:a16="http://schemas.microsoft.com/office/drawing/2014/main" id="{BB67C7A3-973F-2742-A996-1428F0E4763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12324" y="2676238"/>
              <a:ext cx="1981200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59" name="Picture 35" descr="page4image8368528">
              <a:extLst>
                <a:ext uri="{FF2B5EF4-FFF2-40B4-BE49-F238E27FC236}">
                  <a16:creationId xmlns:a16="http://schemas.microsoft.com/office/drawing/2014/main" id="{400B421C-EAF2-5547-87E2-55E7940B607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9997" y="2669583"/>
              <a:ext cx="1981200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94" name="Picture 70" descr="page45image7955808">
              <a:extLst>
                <a:ext uri="{FF2B5EF4-FFF2-40B4-BE49-F238E27FC236}">
                  <a16:creationId xmlns:a16="http://schemas.microsoft.com/office/drawing/2014/main" id="{EB9F7D12-82F9-C846-B493-8B1C882DD13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3504" y="2669583"/>
              <a:ext cx="1981200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03" name="Picture 79" descr="page55image8315840">
              <a:extLst>
                <a:ext uri="{FF2B5EF4-FFF2-40B4-BE49-F238E27FC236}">
                  <a16:creationId xmlns:a16="http://schemas.microsoft.com/office/drawing/2014/main" id="{A542C540-98E8-B349-9794-6ED3878432E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67011" y="2676238"/>
              <a:ext cx="1981200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465035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ubtitle 2">
            <a:extLst>
              <a:ext uri="{FF2B5EF4-FFF2-40B4-BE49-F238E27FC236}">
                <a16:creationId xmlns:a16="http://schemas.microsoft.com/office/drawing/2014/main" id="{088F2631-BEEA-0E40-84FD-A38CC83946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57" y="86499"/>
            <a:ext cx="11074400" cy="1655762"/>
          </a:xfrm>
        </p:spPr>
        <p:txBody>
          <a:bodyPr>
            <a:normAutofit/>
          </a:bodyPr>
          <a:lstStyle/>
          <a:p>
            <a:pPr algn="l"/>
            <a:r>
              <a:rPr lang="en-GB" sz="3600" i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Looking Closer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E714DCA-33F1-9C49-97DB-B1ECCE663A01}"/>
              </a:ext>
            </a:extLst>
          </p:cNvPr>
          <p:cNvSpPr/>
          <p:nvPr/>
        </p:nvSpPr>
        <p:spPr>
          <a:xfrm>
            <a:off x="129109" y="914380"/>
            <a:ext cx="748038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Look closely at the images and objects on these slides</a:t>
            </a:r>
          </a:p>
          <a:p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Working in a group as a whole class, take it in turns to spot a different detail in the image, it could be–</a:t>
            </a:r>
          </a:p>
          <a:p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Can everyone in the group spot something different? </a:t>
            </a:r>
          </a:p>
          <a:p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A53BAC6-C639-F542-B8A8-F777F7B04CD7}"/>
              </a:ext>
            </a:extLst>
          </p:cNvPr>
          <p:cNvSpPr/>
          <p:nvPr/>
        </p:nvSpPr>
        <p:spPr>
          <a:xfrm>
            <a:off x="1992996" y="3232293"/>
            <a:ext cx="705642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hat</a:t>
            </a:r>
            <a:endPara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6386D54-4F07-7A4B-BF2C-BCE9551686E9}"/>
              </a:ext>
            </a:extLst>
          </p:cNvPr>
          <p:cNvSpPr/>
          <p:nvPr/>
        </p:nvSpPr>
        <p:spPr>
          <a:xfrm>
            <a:off x="2634883" y="3746505"/>
            <a:ext cx="1502847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sailing ship</a:t>
            </a:r>
            <a:endPara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A81838E-C44A-374C-B1AF-A97E1D837100}"/>
              </a:ext>
            </a:extLst>
          </p:cNvPr>
          <p:cNvSpPr/>
          <p:nvPr/>
        </p:nvSpPr>
        <p:spPr>
          <a:xfrm>
            <a:off x="3563757" y="3212370"/>
            <a:ext cx="934871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globe</a:t>
            </a:r>
            <a:endPara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0852002-085E-7346-88D9-A69DF35351F9}"/>
              </a:ext>
            </a:extLst>
          </p:cNvPr>
          <p:cNvSpPr/>
          <p:nvPr/>
        </p:nvSpPr>
        <p:spPr>
          <a:xfrm>
            <a:off x="212794" y="3643104"/>
            <a:ext cx="1252266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necklace</a:t>
            </a:r>
            <a:endPara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29490B5-872A-4740-BA73-BBBEA4B9BED4}"/>
              </a:ext>
            </a:extLst>
          </p:cNvPr>
          <p:cNvSpPr/>
          <p:nvPr/>
        </p:nvSpPr>
        <p:spPr>
          <a:xfrm>
            <a:off x="4803679" y="3504604"/>
            <a:ext cx="2318857" cy="64633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Or anything else you can see</a:t>
            </a:r>
            <a:endPara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3CEDA75-10CB-D049-9EAC-31EB3B6E4B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5803" y="1797193"/>
            <a:ext cx="3429000" cy="287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2712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ubtitle 2">
            <a:extLst>
              <a:ext uri="{FF2B5EF4-FFF2-40B4-BE49-F238E27FC236}">
                <a16:creationId xmlns:a16="http://schemas.microsoft.com/office/drawing/2014/main" id="{088F2631-BEEA-0E40-84FD-A38CC83946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57" y="86499"/>
            <a:ext cx="11074400" cy="1655762"/>
          </a:xfrm>
        </p:spPr>
        <p:txBody>
          <a:bodyPr>
            <a:normAutofit/>
          </a:bodyPr>
          <a:lstStyle/>
          <a:p>
            <a:pPr algn="l"/>
            <a:r>
              <a:rPr lang="en-GB" sz="3600" i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Looking Closer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E714DCA-33F1-9C49-97DB-B1ECCE663A01}"/>
              </a:ext>
            </a:extLst>
          </p:cNvPr>
          <p:cNvSpPr/>
          <p:nvPr/>
        </p:nvSpPr>
        <p:spPr>
          <a:xfrm>
            <a:off x="139620" y="599070"/>
            <a:ext cx="7480382" cy="73866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Challenge!</a:t>
            </a:r>
          </a:p>
          <a:p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Turn this into a memory game</a:t>
            </a:r>
          </a:p>
          <a:p>
            <a:endParaRPr lang="en-GB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Make a group of six.</a:t>
            </a:r>
          </a:p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first person looks carefully at your image and says “</a:t>
            </a:r>
            <a:r>
              <a:rPr lang="en-GB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 looked at the (e.g. portrait) and I saw ...</a:t>
            </a:r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” They then give a detail such as a hat, a horse, a trumpet.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second person does the same, choosing a different detail and adding it to the first: </a:t>
            </a:r>
            <a:r>
              <a:rPr lang="en-GB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“I looked at the portrait and I saw ... a trumpet and a horse”</a:t>
            </a:r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Everyone takes their turns, each choosing a different detail and adding it to the list, in order until the final person who must recite the five previous choices in the right order and then add their own.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Then you can play again with a new image, the person that went last before gets to start this time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9" name="Picture 2" descr="page15image21685664">
            <a:extLst>
              <a:ext uri="{FF2B5EF4-FFF2-40B4-BE49-F238E27FC236}">
                <a16:creationId xmlns:a16="http://schemas.microsoft.com/office/drawing/2014/main" id="{CD8B9F5B-A564-2847-B5CD-D733C33729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0872" y="86499"/>
            <a:ext cx="3755896" cy="5747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62034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age9image24396336">
            <a:extLst>
              <a:ext uri="{FF2B5EF4-FFF2-40B4-BE49-F238E27FC236}">
                <a16:creationId xmlns:a16="http://schemas.microsoft.com/office/drawing/2014/main" id="{FEC2AA85-2E7D-874F-8089-B9A2645AF8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75" y="0"/>
            <a:ext cx="7841220" cy="6168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B8C76EF-86F8-9245-A1FF-8EE9A3C59A7B}"/>
              </a:ext>
            </a:extLst>
          </p:cNvPr>
          <p:cNvSpPr/>
          <p:nvPr/>
        </p:nvSpPr>
        <p:spPr>
          <a:xfrm>
            <a:off x="7945395" y="1215640"/>
            <a:ext cx="4058122" cy="109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Africae Tabula Nova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(A new map of Africa) (1570) </a:t>
            </a:r>
            <a:endParaRPr kumimoji="0" lang="en-US" altLang="en-US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Abraham Ortelius </a:t>
            </a:r>
            <a:endParaRPr kumimoji="0" lang="en-US" altLang="en-US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rgbClr val="4C515E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National Maritime Museum, Greenwich, London: PBD7640(4) 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B2773BF-0904-574E-BC5E-185EBAB8CB51}"/>
              </a:ext>
            </a:extLst>
          </p:cNvPr>
          <p:cNvSpPr txBox="1">
            <a:spLocks/>
          </p:cNvSpPr>
          <p:nvPr/>
        </p:nvSpPr>
        <p:spPr>
          <a:xfrm>
            <a:off x="7945395" y="689766"/>
            <a:ext cx="3039762" cy="72904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b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Map of Africa</a:t>
            </a:r>
            <a:endParaRPr lang="en-GB" sz="36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00949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B8C76EF-86F8-9245-A1FF-8EE9A3C59A7B}"/>
              </a:ext>
            </a:extLst>
          </p:cNvPr>
          <p:cNvSpPr/>
          <p:nvPr/>
        </p:nvSpPr>
        <p:spPr>
          <a:xfrm>
            <a:off x="7945394" y="1215640"/>
            <a:ext cx="424660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Detail from the Westminster Tournament Roll (1511) </a:t>
            </a:r>
            <a:endParaRPr lang="en-GB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College of Arms MS Westminster Tournament Roll. </a:t>
            </a:r>
            <a:endParaRPr lang="en-GB" sz="14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11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Reproduced by permission of the Kings, Heralds and Pursuivants of Arms. </a:t>
            </a:r>
            <a:endParaRPr lang="en-GB" sz="1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B2773BF-0904-574E-BC5E-185EBAB8CB51}"/>
              </a:ext>
            </a:extLst>
          </p:cNvPr>
          <p:cNvSpPr txBox="1">
            <a:spLocks/>
          </p:cNvSpPr>
          <p:nvPr/>
        </p:nvSpPr>
        <p:spPr>
          <a:xfrm>
            <a:off x="7945395" y="689766"/>
            <a:ext cx="3039762" cy="7290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b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John </a:t>
            </a:r>
            <a:r>
              <a:rPr lang="en-GB" sz="3600" b="1" dirty="0" err="1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Blanke</a:t>
            </a:r>
            <a:endParaRPr lang="en-GB" sz="36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266" name="Picture 2" descr="page15image21685664">
            <a:extLst>
              <a:ext uri="{FF2B5EF4-FFF2-40B4-BE49-F238E27FC236}">
                <a16:creationId xmlns:a16="http://schemas.microsoft.com/office/drawing/2014/main" id="{9DD47E83-2DA5-654A-B189-0C66032C8C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921" y="-1"/>
            <a:ext cx="4058122" cy="6209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66606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B8C76EF-86F8-9245-A1FF-8EE9A3C59A7B}"/>
              </a:ext>
            </a:extLst>
          </p:cNvPr>
          <p:cNvSpPr/>
          <p:nvPr/>
        </p:nvSpPr>
        <p:spPr>
          <a:xfrm>
            <a:off x="7945395" y="1418813"/>
            <a:ext cx="4172958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Henry VIII, 1451–1547 </a:t>
            </a:r>
            <a:endParaRPr lang="en-GB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Studio of Hans Holbein (</a:t>
            </a:r>
            <a:r>
              <a:rPr lang="en-GB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c.</a:t>
            </a:r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1535)</a:t>
            </a:r>
            <a:b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GB" sz="11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National Maritime Museum, Greenwich, London, Caird Collection: BHC2763 </a:t>
            </a:r>
            <a:endParaRPr lang="en-GB" sz="1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B2773BF-0904-574E-BC5E-185EBAB8CB51}"/>
              </a:ext>
            </a:extLst>
          </p:cNvPr>
          <p:cNvSpPr txBox="1">
            <a:spLocks/>
          </p:cNvSpPr>
          <p:nvPr/>
        </p:nvSpPr>
        <p:spPr>
          <a:xfrm>
            <a:off x="7945395" y="689766"/>
            <a:ext cx="3039762" cy="7290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b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Henry VIII</a:t>
            </a:r>
            <a:endParaRPr lang="en-GB" sz="36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3313" name="Picture 1" descr="page18image24409664">
            <a:extLst>
              <a:ext uri="{FF2B5EF4-FFF2-40B4-BE49-F238E27FC236}">
                <a16:creationId xmlns:a16="http://schemas.microsoft.com/office/drawing/2014/main" id="{EF3F4C31-F25D-B644-BEE2-E7A684B4AA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0591" y="0"/>
            <a:ext cx="4293136" cy="6172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88597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B8C76EF-86F8-9245-A1FF-8EE9A3C59A7B}"/>
              </a:ext>
            </a:extLst>
          </p:cNvPr>
          <p:cNvSpPr/>
          <p:nvPr/>
        </p:nvSpPr>
        <p:spPr>
          <a:xfrm>
            <a:off x="7945395" y="1418813"/>
            <a:ext cx="417295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Elizabeth I, the Armada Portrait </a:t>
            </a:r>
            <a:endParaRPr lang="en-GB" sz="3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2400" b="1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c.</a:t>
            </a:r>
            <a:r>
              <a:rPr lang="en-GB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1588</a:t>
            </a:r>
            <a:br>
              <a:rPr lang="en-GB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GB" sz="12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National Maritime Museum, Greenwich, London. Acquired with the support of the Heritage Lottery Fund, Art Fund, </a:t>
            </a:r>
            <a:r>
              <a:rPr lang="en-GB" sz="1200" i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Linbury</a:t>
            </a:r>
            <a:r>
              <a:rPr lang="en-GB" sz="12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Trust, Garfield Weston Foundation, Headley Trust and other major donors, together with contributions from over 8000 members of the public following a joint appeal with Art Fund. </a:t>
            </a:r>
            <a:endParaRPr lang="en-GB" sz="12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B2773BF-0904-574E-BC5E-185EBAB8CB51}"/>
              </a:ext>
            </a:extLst>
          </p:cNvPr>
          <p:cNvSpPr txBox="1">
            <a:spLocks/>
          </p:cNvSpPr>
          <p:nvPr/>
        </p:nvSpPr>
        <p:spPr>
          <a:xfrm>
            <a:off x="7945394" y="785948"/>
            <a:ext cx="4172957" cy="72904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b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Queen Elizabeth I </a:t>
            </a:r>
          </a:p>
        </p:txBody>
      </p:sp>
      <p:pic>
        <p:nvPicPr>
          <p:cNvPr id="8193" name="Picture 1" descr="page24image33372944">
            <a:extLst>
              <a:ext uri="{FF2B5EF4-FFF2-40B4-BE49-F238E27FC236}">
                <a16:creationId xmlns:a16="http://schemas.microsoft.com/office/drawing/2014/main" id="{05AFEC28-112A-604B-A73B-1A27F32528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892" y="111209"/>
            <a:ext cx="6771503" cy="6014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79069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B8C76EF-86F8-9245-A1FF-8EE9A3C59A7B}"/>
              </a:ext>
            </a:extLst>
          </p:cNvPr>
          <p:cNvSpPr/>
          <p:nvPr/>
        </p:nvSpPr>
        <p:spPr>
          <a:xfrm>
            <a:off x="7945395" y="1418813"/>
            <a:ext cx="41729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Sir Francis Drake, 1540–96 </a:t>
            </a:r>
            <a:endParaRPr lang="en-GB" sz="4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Marcus </a:t>
            </a:r>
            <a:r>
              <a:rPr lang="en-GB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Gheeraerts</a:t>
            </a:r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1591 </a:t>
            </a:r>
            <a:endParaRPr lang="en-GB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11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National Maritime Museum, Greenwich, London, Caird collection: BHC2662 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B2773BF-0904-574E-BC5E-185EBAB8CB51}"/>
              </a:ext>
            </a:extLst>
          </p:cNvPr>
          <p:cNvSpPr txBox="1">
            <a:spLocks/>
          </p:cNvSpPr>
          <p:nvPr/>
        </p:nvSpPr>
        <p:spPr>
          <a:xfrm>
            <a:off x="7945395" y="785948"/>
            <a:ext cx="3632886" cy="7290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b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Francis Drake </a:t>
            </a:r>
          </a:p>
        </p:txBody>
      </p:sp>
      <p:pic>
        <p:nvPicPr>
          <p:cNvPr id="9217" name="Picture 1" descr="page26image33242992">
            <a:extLst>
              <a:ext uri="{FF2B5EF4-FFF2-40B4-BE49-F238E27FC236}">
                <a16:creationId xmlns:a16="http://schemas.microsoft.com/office/drawing/2014/main" id="{4FEB6D08-4CEE-EF4F-8B8F-357A661974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814" y="0"/>
            <a:ext cx="4847581" cy="6154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1549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BE714DCA-33F1-9C49-97DB-B1ECCE663A01}"/>
              </a:ext>
            </a:extLst>
          </p:cNvPr>
          <p:cNvSpPr/>
          <p:nvPr/>
        </p:nvSpPr>
        <p:spPr>
          <a:xfrm>
            <a:off x="2512967" y="1443841"/>
            <a:ext cx="716606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GB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How many things did you find in the image that you didn’t realise were there at first?</a:t>
            </a:r>
          </a:p>
          <a:p>
            <a:pPr algn="ctr"/>
            <a:endParaRPr lang="en-GB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Why is looking closely at objects very important for people trying to learn about the past?</a:t>
            </a:r>
          </a:p>
          <a:p>
            <a:pPr algn="ctr"/>
            <a:endParaRPr lang="en-GB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833F10FE-58AC-9946-85C7-71114787ED22}"/>
              </a:ext>
            </a:extLst>
          </p:cNvPr>
          <p:cNvSpPr txBox="1">
            <a:spLocks/>
          </p:cNvSpPr>
          <p:nvPr/>
        </p:nvSpPr>
        <p:spPr>
          <a:xfrm>
            <a:off x="12357" y="86499"/>
            <a:ext cx="110744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3600" i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Looking Closer</a:t>
            </a:r>
          </a:p>
        </p:txBody>
      </p:sp>
    </p:spTree>
    <p:extLst>
      <p:ext uri="{BB962C8B-B14F-4D97-AF65-F5344CB8AC3E}">
        <p14:creationId xmlns:p14="http://schemas.microsoft.com/office/powerpoint/2010/main" val="40041696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455</Words>
  <Application>Microsoft Macintosh PowerPoint</Application>
  <PresentationFormat>Widescreen</PresentationFormat>
  <Paragraphs>68</Paragraphs>
  <Slides>9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Tahoma</vt:lpstr>
      <vt:lpstr>Office Theme</vt:lpstr>
      <vt:lpstr>Black Tudors and the sea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Black Tudors and the sea  </dc:title>
  <dc:creator>Ben Weddell</dc:creator>
  <cp:lastModifiedBy>Ben Weddell</cp:lastModifiedBy>
  <cp:revision>8</cp:revision>
  <dcterms:created xsi:type="dcterms:W3CDTF">2021-12-14T11:16:50Z</dcterms:created>
  <dcterms:modified xsi:type="dcterms:W3CDTF">2022-01-05T13:16:43Z</dcterms:modified>
</cp:coreProperties>
</file>