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9" r:id="rId3"/>
    <p:sldId id="260" r:id="rId4"/>
    <p:sldId id="264"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472C19-C464-BD4B-9B50-5E3661DDA11D}" v="53" dt="2022-01-04T12:20:18.2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658"/>
    <p:restoredTop sz="95196"/>
  </p:normalViewPr>
  <p:slideViewPr>
    <p:cSldViewPr snapToGrid="0" snapToObjects="1">
      <p:cViewPr varScale="1">
        <p:scale>
          <a:sx n="111" d="100"/>
          <a:sy n="111" d="100"/>
        </p:scale>
        <p:origin x="216"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Weddell" userId="110a65c0-6997-4f02-b73d-02d85271eaf3" providerId="ADAL" clId="{83472C19-C464-BD4B-9B50-5E3661DDA11D}"/>
    <pc:docChg chg="custSel modSld modMainMaster">
      <pc:chgData name="Ben Weddell" userId="110a65c0-6997-4f02-b73d-02d85271eaf3" providerId="ADAL" clId="{83472C19-C464-BD4B-9B50-5E3661DDA11D}" dt="2022-01-04T12:20:18.275" v="304"/>
      <pc:docMkLst>
        <pc:docMk/>
      </pc:docMkLst>
      <pc:sldChg chg="setBg">
        <pc:chgData name="Ben Weddell" userId="110a65c0-6997-4f02-b73d-02d85271eaf3" providerId="ADAL" clId="{83472C19-C464-BD4B-9B50-5E3661DDA11D}" dt="2022-01-04T12:20:18.275" v="304"/>
        <pc:sldMkLst>
          <pc:docMk/>
          <pc:sldMk cId="1946503578" sldId="256"/>
        </pc:sldMkLst>
      </pc:sldChg>
      <pc:sldChg chg="modSp">
        <pc:chgData name="Ben Weddell" userId="110a65c0-6997-4f02-b73d-02d85271eaf3" providerId="ADAL" clId="{83472C19-C464-BD4B-9B50-5E3661DDA11D}" dt="2021-12-21T15:37:03.142" v="0"/>
        <pc:sldMkLst>
          <pc:docMk/>
          <pc:sldMk cId="3499247803" sldId="259"/>
        </pc:sldMkLst>
        <pc:spChg chg="mod">
          <ac:chgData name="Ben Weddell" userId="110a65c0-6997-4f02-b73d-02d85271eaf3" providerId="ADAL" clId="{83472C19-C464-BD4B-9B50-5E3661DDA11D}" dt="2021-12-21T15:37:03.142" v="0"/>
          <ac:spMkLst>
            <pc:docMk/>
            <pc:sldMk cId="3499247803" sldId="259"/>
            <ac:spMk id="11" creationId="{088F2631-BEEA-0E40-84FD-A38CC839466B}"/>
          </ac:spMkLst>
        </pc:spChg>
      </pc:sldChg>
      <pc:sldChg chg="modSp">
        <pc:chgData name="Ben Weddell" userId="110a65c0-6997-4f02-b73d-02d85271eaf3" providerId="ADAL" clId="{83472C19-C464-BD4B-9B50-5E3661DDA11D}" dt="2021-12-21T15:37:06.046" v="1"/>
        <pc:sldMkLst>
          <pc:docMk/>
          <pc:sldMk cId="1649798629" sldId="260"/>
        </pc:sldMkLst>
        <pc:spChg chg="mod">
          <ac:chgData name="Ben Weddell" userId="110a65c0-6997-4f02-b73d-02d85271eaf3" providerId="ADAL" clId="{83472C19-C464-BD4B-9B50-5E3661DDA11D}" dt="2021-12-21T15:37:06.046" v="1"/>
          <ac:spMkLst>
            <pc:docMk/>
            <pc:sldMk cId="1649798629" sldId="260"/>
            <ac:spMk id="11" creationId="{088F2631-BEEA-0E40-84FD-A38CC839466B}"/>
          </ac:spMkLst>
        </pc:spChg>
      </pc:sldChg>
      <pc:sldChg chg="addSp delSp modSp mod">
        <pc:chgData name="Ben Weddell" userId="110a65c0-6997-4f02-b73d-02d85271eaf3" providerId="ADAL" clId="{83472C19-C464-BD4B-9B50-5E3661DDA11D}" dt="2021-12-21T15:41:00.844" v="293"/>
        <pc:sldMkLst>
          <pc:docMk/>
          <pc:sldMk cId="926754336" sldId="264"/>
        </pc:sldMkLst>
        <pc:spChg chg="add mod">
          <ac:chgData name="Ben Weddell" userId="110a65c0-6997-4f02-b73d-02d85271eaf3" providerId="ADAL" clId="{83472C19-C464-BD4B-9B50-5E3661DDA11D}" dt="2021-12-21T15:40:15.491" v="291" actId="207"/>
          <ac:spMkLst>
            <pc:docMk/>
            <pc:sldMk cId="926754336" sldId="264"/>
            <ac:spMk id="6" creationId="{73E276BD-AC88-3644-A33A-F060DC0484D2}"/>
          </ac:spMkLst>
        </pc:spChg>
        <pc:spChg chg="add del mod">
          <ac:chgData name="Ben Weddell" userId="110a65c0-6997-4f02-b73d-02d85271eaf3" providerId="ADAL" clId="{83472C19-C464-BD4B-9B50-5E3661DDA11D}" dt="2021-12-21T15:38:58.394" v="258" actId="478"/>
          <ac:spMkLst>
            <pc:docMk/>
            <pc:sldMk cId="926754336" sldId="264"/>
            <ac:spMk id="7" creationId="{5F3B5562-6668-964F-B7D4-A3ACB0639126}"/>
          </ac:spMkLst>
        </pc:spChg>
        <pc:spChg chg="mod">
          <ac:chgData name="Ben Weddell" userId="110a65c0-6997-4f02-b73d-02d85271eaf3" providerId="ADAL" clId="{83472C19-C464-BD4B-9B50-5E3661DDA11D}" dt="2021-12-21T15:38:00.310" v="200" actId="20577"/>
          <ac:spMkLst>
            <pc:docMk/>
            <pc:sldMk cId="926754336" sldId="264"/>
            <ac:spMk id="9" creationId="{BAA616CB-F6DC-B240-B639-8551986176A3}"/>
          </ac:spMkLst>
        </pc:spChg>
        <pc:spChg chg="mod">
          <ac:chgData name="Ben Weddell" userId="110a65c0-6997-4f02-b73d-02d85271eaf3" providerId="ADAL" clId="{83472C19-C464-BD4B-9B50-5E3661DDA11D}" dt="2021-12-21T15:41:00.844" v="293"/>
          <ac:spMkLst>
            <pc:docMk/>
            <pc:sldMk cId="926754336" sldId="264"/>
            <ac:spMk id="11" creationId="{088F2631-BEEA-0E40-84FD-A38CC839466B}"/>
          </ac:spMkLst>
        </pc:spChg>
        <pc:picChg chg="mod">
          <ac:chgData name="Ben Weddell" userId="110a65c0-6997-4f02-b73d-02d85271eaf3" providerId="ADAL" clId="{83472C19-C464-BD4B-9B50-5E3661DDA11D}" dt="2021-12-21T15:38:06.383" v="202" actId="1076"/>
          <ac:picMkLst>
            <pc:docMk/>
            <pc:sldMk cId="926754336" sldId="264"/>
            <ac:picMk id="5" creationId="{393091BC-1F0A-C749-B025-7942CE232D65}"/>
          </ac:picMkLst>
        </pc:picChg>
      </pc:sldChg>
      <pc:sldMasterChg chg="setBg modSldLayout">
        <pc:chgData name="Ben Weddell" userId="110a65c0-6997-4f02-b73d-02d85271eaf3" providerId="ADAL" clId="{83472C19-C464-BD4B-9B50-5E3661DDA11D}" dt="2022-01-04T12:20:05.064" v="299"/>
        <pc:sldMasterMkLst>
          <pc:docMk/>
          <pc:sldMasterMk cId="1655533694" sldId="2147483648"/>
        </pc:sldMasterMkLst>
        <pc:sldLayoutChg chg="setBg">
          <pc:chgData name="Ben Weddell" userId="110a65c0-6997-4f02-b73d-02d85271eaf3" providerId="ADAL" clId="{83472C19-C464-BD4B-9B50-5E3661DDA11D}" dt="2022-01-04T12:20:05.064" v="299"/>
          <pc:sldLayoutMkLst>
            <pc:docMk/>
            <pc:sldMasterMk cId="1655533694" sldId="2147483648"/>
            <pc:sldLayoutMk cId="2492016334" sldId="2147483649"/>
          </pc:sldLayoutMkLst>
        </pc:sldLayoutChg>
        <pc:sldLayoutChg chg="setBg">
          <pc:chgData name="Ben Weddell" userId="110a65c0-6997-4f02-b73d-02d85271eaf3" providerId="ADAL" clId="{83472C19-C464-BD4B-9B50-5E3661DDA11D}" dt="2022-01-04T12:20:05.064" v="299"/>
          <pc:sldLayoutMkLst>
            <pc:docMk/>
            <pc:sldMasterMk cId="1655533694" sldId="2147483648"/>
            <pc:sldLayoutMk cId="2497961605" sldId="2147483650"/>
          </pc:sldLayoutMkLst>
        </pc:sldLayoutChg>
        <pc:sldLayoutChg chg="setBg">
          <pc:chgData name="Ben Weddell" userId="110a65c0-6997-4f02-b73d-02d85271eaf3" providerId="ADAL" clId="{83472C19-C464-BD4B-9B50-5E3661DDA11D}" dt="2022-01-04T12:20:05.064" v="299"/>
          <pc:sldLayoutMkLst>
            <pc:docMk/>
            <pc:sldMasterMk cId="1655533694" sldId="2147483648"/>
            <pc:sldLayoutMk cId="2270532094" sldId="2147483651"/>
          </pc:sldLayoutMkLst>
        </pc:sldLayoutChg>
        <pc:sldLayoutChg chg="setBg">
          <pc:chgData name="Ben Weddell" userId="110a65c0-6997-4f02-b73d-02d85271eaf3" providerId="ADAL" clId="{83472C19-C464-BD4B-9B50-5E3661DDA11D}" dt="2022-01-04T12:20:05.064" v="299"/>
          <pc:sldLayoutMkLst>
            <pc:docMk/>
            <pc:sldMasterMk cId="1655533694" sldId="2147483648"/>
            <pc:sldLayoutMk cId="2171197913" sldId="2147483652"/>
          </pc:sldLayoutMkLst>
        </pc:sldLayoutChg>
        <pc:sldLayoutChg chg="setBg">
          <pc:chgData name="Ben Weddell" userId="110a65c0-6997-4f02-b73d-02d85271eaf3" providerId="ADAL" clId="{83472C19-C464-BD4B-9B50-5E3661DDA11D}" dt="2022-01-04T12:20:05.064" v="299"/>
          <pc:sldLayoutMkLst>
            <pc:docMk/>
            <pc:sldMasterMk cId="1655533694" sldId="2147483648"/>
            <pc:sldLayoutMk cId="1290407696" sldId="2147483653"/>
          </pc:sldLayoutMkLst>
        </pc:sldLayoutChg>
        <pc:sldLayoutChg chg="setBg">
          <pc:chgData name="Ben Weddell" userId="110a65c0-6997-4f02-b73d-02d85271eaf3" providerId="ADAL" clId="{83472C19-C464-BD4B-9B50-5E3661DDA11D}" dt="2022-01-04T12:20:05.064" v="299"/>
          <pc:sldLayoutMkLst>
            <pc:docMk/>
            <pc:sldMasterMk cId="1655533694" sldId="2147483648"/>
            <pc:sldLayoutMk cId="423598102" sldId="2147483654"/>
          </pc:sldLayoutMkLst>
        </pc:sldLayoutChg>
        <pc:sldLayoutChg chg="setBg">
          <pc:chgData name="Ben Weddell" userId="110a65c0-6997-4f02-b73d-02d85271eaf3" providerId="ADAL" clId="{83472C19-C464-BD4B-9B50-5E3661DDA11D}" dt="2022-01-04T12:20:05.064" v="299"/>
          <pc:sldLayoutMkLst>
            <pc:docMk/>
            <pc:sldMasterMk cId="1655533694" sldId="2147483648"/>
            <pc:sldLayoutMk cId="3129507446" sldId="2147483655"/>
          </pc:sldLayoutMkLst>
        </pc:sldLayoutChg>
        <pc:sldLayoutChg chg="setBg">
          <pc:chgData name="Ben Weddell" userId="110a65c0-6997-4f02-b73d-02d85271eaf3" providerId="ADAL" clId="{83472C19-C464-BD4B-9B50-5E3661DDA11D}" dt="2022-01-04T12:20:05.064" v="299"/>
          <pc:sldLayoutMkLst>
            <pc:docMk/>
            <pc:sldMasterMk cId="1655533694" sldId="2147483648"/>
            <pc:sldLayoutMk cId="3178828153" sldId="2147483656"/>
          </pc:sldLayoutMkLst>
        </pc:sldLayoutChg>
        <pc:sldLayoutChg chg="setBg">
          <pc:chgData name="Ben Weddell" userId="110a65c0-6997-4f02-b73d-02d85271eaf3" providerId="ADAL" clId="{83472C19-C464-BD4B-9B50-5E3661DDA11D}" dt="2022-01-04T12:20:05.064" v="299"/>
          <pc:sldLayoutMkLst>
            <pc:docMk/>
            <pc:sldMasterMk cId="1655533694" sldId="2147483648"/>
            <pc:sldLayoutMk cId="2978181178" sldId="2147483657"/>
          </pc:sldLayoutMkLst>
        </pc:sldLayoutChg>
        <pc:sldLayoutChg chg="setBg">
          <pc:chgData name="Ben Weddell" userId="110a65c0-6997-4f02-b73d-02d85271eaf3" providerId="ADAL" clId="{83472C19-C464-BD4B-9B50-5E3661DDA11D}" dt="2022-01-04T12:20:05.064" v="299"/>
          <pc:sldLayoutMkLst>
            <pc:docMk/>
            <pc:sldMasterMk cId="1655533694" sldId="2147483648"/>
            <pc:sldLayoutMk cId="290554410" sldId="2147483658"/>
          </pc:sldLayoutMkLst>
        </pc:sldLayoutChg>
        <pc:sldLayoutChg chg="setBg">
          <pc:chgData name="Ben Weddell" userId="110a65c0-6997-4f02-b73d-02d85271eaf3" providerId="ADAL" clId="{83472C19-C464-BD4B-9B50-5E3661DDA11D}" dt="2022-01-04T12:20:05.064" v="299"/>
          <pc:sldLayoutMkLst>
            <pc:docMk/>
            <pc:sldMasterMk cId="1655533694" sldId="2147483648"/>
            <pc:sldLayoutMk cId="2023289434"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0D712-938D-2040-96F7-60F595DF8181}" type="datetimeFigureOut">
              <a:rPr lang="en-US" smtClean="0"/>
              <a:t>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2A0359-C207-6640-A7AC-E2FA81CAB2AC}" type="slidenum">
              <a:rPr lang="en-US" smtClean="0"/>
              <a:t>‹#›</a:t>
            </a:fld>
            <a:endParaRPr lang="en-US"/>
          </a:p>
        </p:txBody>
      </p:sp>
    </p:spTree>
    <p:extLst>
      <p:ext uri="{BB962C8B-B14F-4D97-AF65-F5344CB8AC3E}">
        <p14:creationId xmlns:p14="http://schemas.microsoft.com/office/powerpoint/2010/main" val="8445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1</a:t>
            </a:fld>
            <a:endParaRPr lang="en-US"/>
          </a:p>
        </p:txBody>
      </p:sp>
    </p:spTree>
    <p:extLst>
      <p:ext uri="{BB962C8B-B14F-4D97-AF65-F5344CB8AC3E}">
        <p14:creationId xmlns:p14="http://schemas.microsoft.com/office/powerpoint/2010/main" val="345174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2</a:t>
            </a:fld>
            <a:endParaRPr lang="en-US"/>
          </a:p>
        </p:txBody>
      </p:sp>
    </p:spTree>
    <p:extLst>
      <p:ext uri="{BB962C8B-B14F-4D97-AF65-F5344CB8AC3E}">
        <p14:creationId xmlns:p14="http://schemas.microsoft.com/office/powerpoint/2010/main" val="198600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3</a:t>
            </a:fld>
            <a:endParaRPr lang="en-US"/>
          </a:p>
        </p:txBody>
      </p:sp>
    </p:spTree>
    <p:extLst>
      <p:ext uri="{BB962C8B-B14F-4D97-AF65-F5344CB8AC3E}">
        <p14:creationId xmlns:p14="http://schemas.microsoft.com/office/powerpoint/2010/main" val="388559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2A0359-C207-6640-A7AC-E2FA81CAB2AC}" type="slidenum">
              <a:rPr lang="en-US" smtClean="0"/>
              <a:t>4</a:t>
            </a:fld>
            <a:endParaRPr lang="en-US"/>
          </a:p>
        </p:txBody>
      </p:sp>
    </p:spTree>
    <p:extLst>
      <p:ext uri="{BB962C8B-B14F-4D97-AF65-F5344CB8AC3E}">
        <p14:creationId xmlns:p14="http://schemas.microsoft.com/office/powerpoint/2010/main" val="378656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636D-E179-954F-AA57-88513786B70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4F74487-C1A6-C84B-887D-8206BB48F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2226459-4ACE-D24F-B4BC-4EFBDF047303}"/>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5" name="Footer Placeholder 4">
            <a:extLst>
              <a:ext uri="{FF2B5EF4-FFF2-40B4-BE49-F238E27FC236}">
                <a16:creationId xmlns:a16="http://schemas.microsoft.com/office/drawing/2014/main" id="{7B3E76A3-B115-2141-94EB-CE9C60DF9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EA4E7-49F1-7843-835A-A1544F35D434}"/>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4920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0DA4-0116-C14F-9C32-28626A1857E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BF4808A-3966-CB42-8A21-440BAA715E2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841DA8-A3C7-9347-A76D-412E60BEDFF7}"/>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5" name="Footer Placeholder 4">
            <a:extLst>
              <a:ext uri="{FF2B5EF4-FFF2-40B4-BE49-F238E27FC236}">
                <a16:creationId xmlns:a16="http://schemas.microsoft.com/office/drawing/2014/main" id="{2DECF6C5-BC2D-BC4C-9404-6298A99E5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33F3B-C359-FA44-A1E5-4E9CB6455E78}"/>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9055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EEA35E-535A-BB40-AA7B-18C6E47F5F2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C103598-D9AF-DC4B-8FA3-09E5A8D027D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8AE925-CE1F-134E-988E-391ACD92C91B}"/>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5" name="Footer Placeholder 4">
            <a:extLst>
              <a:ext uri="{FF2B5EF4-FFF2-40B4-BE49-F238E27FC236}">
                <a16:creationId xmlns:a16="http://schemas.microsoft.com/office/drawing/2014/main" id="{8318DD87-D49A-C64A-A71E-2F9EA7F2C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CF3FB-2596-7349-A0E9-CFAA2FDB48CC}"/>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0232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C0EF7-1B91-3A4A-972A-3352E88BF5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025DC4A-2F5B-6F44-AB62-4EC9DB3D2A5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37F309-7C5F-6A46-B911-96BC011E09E7}"/>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5" name="Footer Placeholder 4">
            <a:extLst>
              <a:ext uri="{FF2B5EF4-FFF2-40B4-BE49-F238E27FC236}">
                <a16:creationId xmlns:a16="http://schemas.microsoft.com/office/drawing/2014/main" id="{3A5D9BA8-CDBB-B54C-82A7-ED72ED74C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89291-92A3-D847-9C14-5E89C76700DF}"/>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49796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B324-FB8D-1B47-A966-BA9C019851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C376238-DC21-C346-9E6C-9D72A88D52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BDA4E14-D927-7A40-9F4C-5EBAA386342C}"/>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5" name="Footer Placeholder 4">
            <a:extLst>
              <a:ext uri="{FF2B5EF4-FFF2-40B4-BE49-F238E27FC236}">
                <a16:creationId xmlns:a16="http://schemas.microsoft.com/office/drawing/2014/main" id="{50A40FF6-2F5E-524E-A623-11E206F8F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8E4C4-6D2B-664B-BBC6-FA8BEF3DB277}"/>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27053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A545-FEE9-8D40-B24B-128F009F4B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59A4B16-F41B-0840-8323-AD8D4F0B446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23371BB-A35B-4744-B2CE-D6D5DA05C7C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6B6831B-A168-E44B-875E-9DD121BDD995}"/>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6" name="Footer Placeholder 5">
            <a:extLst>
              <a:ext uri="{FF2B5EF4-FFF2-40B4-BE49-F238E27FC236}">
                <a16:creationId xmlns:a16="http://schemas.microsoft.com/office/drawing/2014/main" id="{E3B1D386-0EF5-654D-872E-3E311B49B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D4C2F-FF36-A84B-8098-9DD904C564BD}"/>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17119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3182-A72F-4E4C-B0B0-17D5ABC9A4F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6B389A-1204-2148-A069-D8527B5C05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80A60BD-20E0-3448-B4CA-BD8E4B3EF71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347990C-A1AB-E849-A102-9621AFB35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8D909C1-C6B4-0141-9C60-CB1F61B06B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21261F5-03C3-1541-832E-6D855C64AFA2}"/>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8" name="Footer Placeholder 7">
            <a:extLst>
              <a:ext uri="{FF2B5EF4-FFF2-40B4-BE49-F238E27FC236}">
                <a16:creationId xmlns:a16="http://schemas.microsoft.com/office/drawing/2014/main" id="{C097FC53-3478-154E-87F9-27C290EEBB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21A316-8E37-8F44-BEBE-76AAF59D9E1D}"/>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129040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ACA82-87CE-0441-9E7A-FDBE27049B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32BEA6C-2CF7-C64C-9914-976683B5426D}"/>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4" name="Footer Placeholder 3">
            <a:extLst>
              <a:ext uri="{FF2B5EF4-FFF2-40B4-BE49-F238E27FC236}">
                <a16:creationId xmlns:a16="http://schemas.microsoft.com/office/drawing/2014/main" id="{63C57AFC-B659-5746-98D3-74410BE85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22C87E-5286-D94C-9E39-886450F6B4BA}"/>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42359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0E023-70CE-8448-9CC2-5F84BDEC4C3D}"/>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3" name="Footer Placeholder 2">
            <a:extLst>
              <a:ext uri="{FF2B5EF4-FFF2-40B4-BE49-F238E27FC236}">
                <a16:creationId xmlns:a16="http://schemas.microsoft.com/office/drawing/2014/main" id="{06B781C9-0CDD-D746-911F-DD5E7FA727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046549-AA93-1744-9F1A-8A8AC2189935}"/>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312950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4A83-8934-AD44-AD65-F4C28CF4AB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08FB860-CD31-114D-86CA-4E2C3623AF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34C0197-BA88-5C45-983C-6EDAB4DC5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9F895B-2B3D-4742-9292-5D1BAAF705CD}"/>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6" name="Footer Placeholder 5">
            <a:extLst>
              <a:ext uri="{FF2B5EF4-FFF2-40B4-BE49-F238E27FC236}">
                <a16:creationId xmlns:a16="http://schemas.microsoft.com/office/drawing/2014/main" id="{311ED0F0-491D-3A44-B574-C7DB1C777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E2E81-1A85-114F-BC63-89D940B06B86}"/>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3178828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7379-E281-D346-AB21-28E1C30245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FE5177A-9D2D-5E4C-8D89-3C410213A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C805AE-9405-CB44-9BF2-25EDFBD9E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DB17E0-E293-F649-A8A5-66B890EC6680}"/>
              </a:ext>
            </a:extLst>
          </p:cNvPr>
          <p:cNvSpPr>
            <a:spLocks noGrp="1"/>
          </p:cNvSpPr>
          <p:nvPr>
            <p:ph type="dt" sz="half" idx="10"/>
          </p:nvPr>
        </p:nvSpPr>
        <p:spPr/>
        <p:txBody>
          <a:bodyPr/>
          <a:lstStyle/>
          <a:p>
            <a:fld id="{5D684AD4-B9BA-EE40-9C55-77C58C195B73}" type="datetimeFigureOut">
              <a:rPr lang="en-US" smtClean="0"/>
              <a:t>1/4/22</a:t>
            </a:fld>
            <a:endParaRPr lang="en-US"/>
          </a:p>
        </p:txBody>
      </p:sp>
      <p:sp>
        <p:nvSpPr>
          <p:cNvPr id="6" name="Footer Placeholder 5">
            <a:extLst>
              <a:ext uri="{FF2B5EF4-FFF2-40B4-BE49-F238E27FC236}">
                <a16:creationId xmlns:a16="http://schemas.microsoft.com/office/drawing/2014/main" id="{B7E6663F-DF17-3C4F-A051-D1F5D7BD4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0C00B-4FE2-3943-9FD5-177CC647E90B}"/>
              </a:ext>
            </a:extLst>
          </p:cNvPr>
          <p:cNvSpPr>
            <a:spLocks noGrp="1"/>
          </p:cNvSpPr>
          <p:nvPr>
            <p:ph type="sldNum" sz="quarter" idx="12"/>
          </p:nvPr>
        </p:nvSpPr>
        <p:spPr/>
        <p:txBody>
          <a:bodyPr/>
          <a:lstStyle/>
          <a:p>
            <a:fld id="{D59A9E76-A90C-8349-B619-5EABFE157687}" type="slidenum">
              <a:rPr lang="en-US" smtClean="0"/>
              <a:t>‹#›</a:t>
            </a:fld>
            <a:endParaRPr lang="en-US"/>
          </a:p>
        </p:txBody>
      </p:sp>
    </p:spTree>
    <p:extLst>
      <p:ext uri="{BB962C8B-B14F-4D97-AF65-F5344CB8AC3E}">
        <p14:creationId xmlns:p14="http://schemas.microsoft.com/office/powerpoint/2010/main" val="297818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08679-7903-6946-921A-7F9CE6299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03E97C-4B48-E348-86A5-39E12C4BC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0F91A4-8493-404C-815A-616FA4E04A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84AD4-B9BA-EE40-9C55-77C58C195B73}" type="datetimeFigureOut">
              <a:rPr lang="en-US" smtClean="0"/>
              <a:t>1/4/22</a:t>
            </a:fld>
            <a:endParaRPr lang="en-US"/>
          </a:p>
        </p:txBody>
      </p:sp>
      <p:sp>
        <p:nvSpPr>
          <p:cNvPr id="5" name="Footer Placeholder 4">
            <a:extLst>
              <a:ext uri="{FF2B5EF4-FFF2-40B4-BE49-F238E27FC236}">
                <a16:creationId xmlns:a16="http://schemas.microsoft.com/office/drawing/2014/main" id="{C5E4C345-D9FE-A44C-AA4B-21CA480C2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BAC570-6E9B-2F46-BF47-A1FE9DD701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A9E76-A90C-8349-B619-5EABFE157687}" type="slidenum">
              <a:rPr lang="en-US" smtClean="0"/>
              <a:t>‹#›</a:t>
            </a:fld>
            <a:endParaRPr lang="en-US"/>
          </a:p>
        </p:txBody>
      </p:sp>
    </p:spTree>
    <p:extLst>
      <p:ext uri="{BB962C8B-B14F-4D97-AF65-F5344CB8AC3E}">
        <p14:creationId xmlns:p14="http://schemas.microsoft.com/office/powerpoint/2010/main" val="1655533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a:stretch>
        </a:blipFill>
        <a:effectLst/>
      </p:bgPr>
    </p:bg>
    <p:spTree>
      <p:nvGrpSpPr>
        <p:cNvPr id="1" name=""/>
        <p:cNvGrpSpPr/>
        <p:nvPr/>
      </p:nvGrpSpPr>
      <p:grpSpPr>
        <a:xfrm>
          <a:off x="0" y="0"/>
          <a:ext cx="0" cy="0"/>
          <a:chOff x="0" y="0"/>
          <a:chExt cx="0" cy="0"/>
        </a:xfrm>
      </p:grpSpPr>
      <p:grpSp>
        <p:nvGrpSpPr>
          <p:cNvPr id="18" name="Group 17" hidden="1">
            <a:extLst>
              <a:ext uri="{FF2B5EF4-FFF2-40B4-BE49-F238E27FC236}">
                <a16:creationId xmlns:a16="http://schemas.microsoft.com/office/drawing/2014/main" id="{38673833-5D72-7F4A-B8F8-9B5F62363582}"/>
              </a:ext>
            </a:extLst>
          </p:cNvPr>
          <p:cNvGrpSpPr/>
          <p:nvPr/>
        </p:nvGrpSpPr>
        <p:grpSpPr>
          <a:xfrm>
            <a:off x="28830" y="851891"/>
            <a:ext cx="12163170" cy="6006109"/>
            <a:chOff x="28830" y="851891"/>
            <a:chExt cx="12163170" cy="6006109"/>
          </a:xfrm>
        </p:grpSpPr>
        <p:grpSp>
          <p:nvGrpSpPr>
            <p:cNvPr id="12" name="Group 11">
              <a:extLst>
                <a:ext uri="{FF2B5EF4-FFF2-40B4-BE49-F238E27FC236}">
                  <a16:creationId xmlns:a16="http://schemas.microsoft.com/office/drawing/2014/main" id="{C81C3351-48E6-4C4C-ADD4-6C718D89EE7A}"/>
                </a:ext>
              </a:extLst>
            </p:cNvPr>
            <p:cNvGrpSpPr/>
            <p:nvPr/>
          </p:nvGrpSpPr>
          <p:grpSpPr>
            <a:xfrm>
              <a:off x="28830" y="851891"/>
              <a:ext cx="12163170" cy="6006109"/>
              <a:chOff x="-49428" y="345267"/>
              <a:chExt cx="12163170" cy="6002068"/>
            </a:xfrm>
          </p:grpSpPr>
          <p:pic>
            <p:nvPicPr>
              <p:cNvPr id="34" name="Picture 33">
                <a:extLst>
                  <a:ext uri="{FF2B5EF4-FFF2-40B4-BE49-F238E27FC236}">
                    <a16:creationId xmlns:a16="http://schemas.microsoft.com/office/drawing/2014/main" id="{70992ECD-13D9-CA4B-ADCF-F190AF29A69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883" b="98198" l="12324" r="98944">
                            <a14:foregroundMark x1="58568" y1="25045" x2="63028" y2="26126"/>
                            <a14:foregroundMark x1="61972" y1="24144" x2="73709" y2="21802"/>
                            <a14:foregroundMark x1="73709" y1="22523" x2="94484" y2="25766"/>
                            <a14:foregroundMark x1="74648" y1="19099" x2="61268" y2="34054"/>
                            <a14:foregroundMark x1="61268" y1="34054" x2="71948" y2="18018"/>
                            <a14:foregroundMark x1="71948" y1="18018" x2="76878" y2="14054"/>
                            <a14:foregroundMark x1="76878" y1="14054" x2="57160" y2="21261"/>
                            <a14:foregroundMark x1="57160" y1="21261" x2="57512" y2="17838"/>
                            <a14:foregroundMark x1="66549" y1="12613" x2="48592" y2="34775"/>
                            <a14:foregroundMark x1="48592" y1="34775" x2="52465" y2="22342"/>
                            <a14:foregroundMark x1="52465" y1="22342" x2="56808" y2="16216"/>
                            <a14:foregroundMark x1="61268" y1="10270" x2="43897" y2="27928"/>
                            <a14:foregroundMark x1="43897" y1="27928" x2="43075" y2="30090"/>
                            <a14:foregroundMark x1="54225" y1="11351" x2="41432" y2="25766"/>
                            <a14:foregroundMark x1="41432" y1="25766" x2="40493" y2="27748"/>
                            <a14:foregroundMark x1="63263" y1="9189" x2="48826" y2="12613"/>
                            <a14:foregroundMark x1="48826" y1="12613" x2="42723" y2="17117"/>
                            <a14:foregroundMark x1="42723" y1="17117" x2="40376" y2="20721"/>
                            <a14:foregroundMark x1="73826" y1="2883" x2="57981" y2="5946"/>
                            <a14:foregroundMark x1="81455" y1="7387" x2="53873" y2="8649"/>
                            <a14:foregroundMark x1="94249" y1="10090" x2="95070" y2="44685"/>
                            <a14:foregroundMark x1="98944" y1="17297" x2="96831" y2="43784"/>
                            <a14:foregroundMark x1="39319" y1="33874" x2="33568" y2="44505"/>
                            <a14:foregroundMark x1="41432" y1="56396" x2="29343" y2="57297"/>
                            <a14:foregroundMark x1="37089" y1="31712" x2="34624" y2="41441"/>
                            <a14:foregroundMark x1="40728" y1="81441" x2="51408" y2="92432"/>
                            <a14:foregroundMark x1="42019" y1="82342" x2="44718" y2="98198"/>
                            <a14:foregroundMark x1="31690" y1="78559" x2="34977" y2="78919"/>
                            <a14:backgroundMark x1="26878" y1="85045" x2="35563" y2="86847"/>
                            <a14:backgroundMark x1="36385" y1="87027" x2="34155" y2="86306"/>
                            <a14:backgroundMark x1="35563" y1="86126" x2="35563" y2="88108"/>
                            <a14:backgroundMark x1="36268" y1="86486" x2="36150" y2="88829"/>
                            <a14:backgroundMark x1="35681" y1="86306" x2="32629" y2="86667"/>
                            <a14:backgroundMark x1="33568" y1="86306" x2="31221" y2="85946"/>
                            <a14:backgroundMark x1="34742" y1="86486" x2="31221" y2="85586"/>
                            <a14:backgroundMark x1="35563" y1="86486" x2="31925" y2="85766"/>
                            <a14:backgroundMark x1="35094" y1="85225" x2="34507" y2="85045"/>
                            <a14:backgroundMark x1="35915" y1="86486" x2="34977" y2="84865"/>
                            <a14:backgroundMark x1="36150" y1="86306" x2="34977" y2="84865"/>
                            <a14:backgroundMark x1="35798" y1="85946" x2="35094" y2="84685"/>
                            <a14:backgroundMark x1="36150" y1="86486" x2="36268" y2="88288"/>
                            <a14:backgroundMark x1="36737" y1="86306" x2="36502" y2="88288"/>
                            <a14:backgroundMark x1="36737" y1="86306" x2="36502" y2="89369"/>
                            <a14:backgroundMark x1="36854" y1="86847" x2="36737" y2="89730"/>
                            <a14:backgroundMark x1="37441" y1="89730" x2="35915" y2="84685"/>
                          </a14:backgroundRemoval>
                        </a14:imgEffect>
                      </a14:imgLayer>
                    </a14:imgProps>
                  </a:ext>
                </a:extLst>
              </a:blip>
              <a:srcRect l="2856" t="-90" r="2543" b="12570"/>
              <a:stretch/>
            </p:blipFill>
            <p:spPr>
              <a:xfrm>
                <a:off x="2154195" y="345267"/>
                <a:ext cx="9959547" cy="6002068"/>
              </a:xfrm>
              <a:prstGeom prst="rect">
                <a:avLst/>
              </a:prstGeom>
            </p:spPr>
          </p:pic>
          <p:cxnSp>
            <p:nvCxnSpPr>
              <p:cNvPr id="8" name="Straight Connector 7">
                <a:extLst>
                  <a:ext uri="{FF2B5EF4-FFF2-40B4-BE49-F238E27FC236}">
                    <a16:creationId xmlns:a16="http://schemas.microsoft.com/office/drawing/2014/main" id="{85943E18-E9D1-534F-BEE8-C8716506FFB4}"/>
                  </a:ext>
                </a:extLst>
              </p:cNvPr>
              <p:cNvCxnSpPr>
                <a:cxnSpLocks/>
              </p:cNvCxnSpPr>
              <p:nvPr/>
            </p:nvCxnSpPr>
            <p:spPr>
              <a:xfrm flipH="1">
                <a:off x="-49428" y="5721178"/>
                <a:ext cx="1123229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AE829EA-C33E-304B-B442-268DED12219A}"/>
                  </a:ext>
                </a:extLst>
              </p:cNvPr>
              <p:cNvCxnSpPr>
                <a:cxnSpLocks/>
              </p:cNvCxnSpPr>
              <p:nvPr/>
            </p:nvCxnSpPr>
            <p:spPr>
              <a:xfrm flipH="1">
                <a:off x="11850130" y="5721178"/>
                <a:ext cx="26361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3" name="Picture 42">
              <a:extLst>
                <a:ext uri="{FF2B5EF4-FFF2-40B4-BE49-F238E27FC236}">
                  <a16:creationId xmlns:a16="http://schemas.microsoft.com/office/drawing/2014/main" id="{C7AC9461-AF70-5E49-B47E-D72D6E1BEA13}"/>
                </a:ext>
              </a:extLst>
            </p:cNvPr>
            <p:cNvPicPr>
              <a:picLocks noChangeAspect="1"/>
            </p:cNvPicPr>
            <p:nvPr/>
          </p:nvPicPr>
          <p:blipFill rotWithShape="1">
            <a:blip r:embed="rId6"/>
            <a:srcRect l="4363" t="84767" r="62539" b="5714"/>
            <a:stretch/>
          </p:blipFill>
          <p:spPr>
            <a:xfrm>
              <a:off x="28830" y="6271535"/>
              <a:ext cx="3064475" cy="574108"/>
            </a:xfrm>
            <a:prstGeom prst="rect">
              <a:avLst/>
            </a:prstGeom>
          </p:spPr>
        </p:pic>
      </p:grpSp>
      <p:sp>
        <p:nvSpPr>
          <p:cNvPr id="50" name="Title 1">
            <a:extLst>
              <a:ext uri="{FF2B5EF4-FFF2-40B4-BE49-F238E27FC236}">
                <a16:creationId xmlns:a16="http://schemas.microsoft.com/office/drawing/2014/main" id="{87B1FB9F-52D5-BE49-9420-EE54C2E17476}"/>
              </a:ext>
            </a:extLst>
          </p:cNvPr>
          <p:cNvSpPr>
            <a:spLocks noGrp="1"/>
          </p:cNvSpPr>
          <p:nvPr>
            <p:ph type="ctrTitle"/>
          </p:nvPr>
        </p:nvSpPr>
        <p:spPr>
          <a:xfrm>
            <a:off x="0" y="-718794"/>
            <a:ext cx="9144000" cy="2387600"/>
          </a:xfrm>
        </p:spPr>
        <p:txBody>
          <a:bodyPr>
            <a:normAutofit/>
          </a:bodyPr>
          <a:lstStyle/>
          <a:p>
            <a:pPr algn="l"/>
            <a:r>
              <a:rPr lang="en-GB" sz="4400" b="1" dirty="0">
                <a:latin typeface="Cera PRO Light Italic" pitchFamily="2" charset="0"/>
              </a:rPr>
              <a:t>Black Tudors and the sea </a:t>
            </a:r>
            <a:br>
              <a:rPr lang="en-GB" sz="4400" b="1" dirty="0">
                <a:latin typeface="Cera PRO Light Italic" pitchFamily="2" charset="0"/>
              </a:rPr>
            </a:br>
            <a:endParaRPr lang="en-US" sz="4400" b="1" dirty="0">
              <a:latin typeface="Cera PRO Light Italic" pitchFamily="2" charset="0"/>
            </a:endParaRPr>
          </a:p>
        </p:txBody>
      </p:sp>
      <p:sp>
        <p:nvSpPr>
          <p:cNvPr id="51" name="Subtitle 2">
            <a:extLst>
              <a:ext uri="{FF2B5EF4-FFF2-40B4-BE49-F238E27FC236}">
                <a16:creationId xmlns:a16="http://schemas.microsoft.com/office/drawing/2014/main" id="{9F5DAA62-69DC-1E44-825E-8D1B6784BBD8}"/>
              </a:ext>
            </a:extLst>
          </p:cNvPr>
          <p:cNvSpPr>
            <a:spLocks noGrp="1"/>
          </p:cNvSpPr>
          <p:nvPr>
            <p:ph type="subTitle" idx="1"/>
          </p:nvPr>
        </p:nvSpPr>
        <p:spPr>
          <a:xfrm>
            <a:off x="0" y="1028689"/>
            <a:ext cx="12141200" cy="1655762"/>
          </a:xfrm>
        </p:spPr>
        <p:txBody>
          <a:bodyPr>
            <a:normAutofit/>
          </a:bodyPr>
          <a:lstStyle/>
          <a:p>
            <a:pPr algn="l"/>
            <a:r>
              <a:rPr lang="en-GB" sz="3600">
                <a:solidFill>
                  <a:srgbClr val="33A34F"/>
                </a:solidFill>
                <a:latin typeface="Cera PRO Light Italic" pitchFamily="2" charset="0"/>
              </a:rPr>
              <a:t>Making </a:t>
            </a:r>
            <a:r>
              <a:rPr lang="en-GB" sz="3600" dirty="0">
                <a:solidFill>
                  <a:srgbClr val="33A34F"/>
                </a:solidFill>
                <a:latin typeface="Cera PRO Light Italic" pitchFamily="2" charset="0"/>
              </a:rPr>
              <a:t>Connections</a:t>
            </a:r>
          </a:p>
          <a:p>
            <a:pPr algn="l"/>
            <a:r>
              <a:rPr lang="en-GB" sz="3600" dirty="0">
                <a:solidFill>
                  <a:srgbClr val="33A34F"/>
                </a:solidFill>
                <a:latin typeface="Cera PRO Light Italic" pitchFamily="2" charset="0"/>
              </a:rPr>
              <a:t>Views of Africa</a:t>
            </a:r>
          </a:p>
        </p:txBody>
      </p:sp>
      <p:pic>
        <p:nvPicPr>
          <p:cNvPr id="1071" name="Picture 47" descr="page45image24942720">
            <a:extLst>
              <a:ext uri="{FF2B5EF4-FFF2-40B4-BE49-F238E27FC236}">
                <a16:creationId xmlns:a16="http://schemas.microsoft.com/office/drawing/2014/main" id="{B1253882-222D-6045-B0F5-A822158E68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253" y="2734509"/>
            <a:ext cx="127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page45image24951792">
            <a:extLst>
              <a:ext uri="{FF2B5EF4-FFF2-40B4-BE49-F238E27FC236}">
                <a16:creationId xmlns:a16="http://schemas.microsoft.com/office/drawing/2014/main" id="{4358996F-1291-9A41-8219-9127A9E88E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253" y="2734509"/>
            <a:ext cx="381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page45image24947648">
            <a:extLst>
              <a:ext uri="{FF2B5EF4-FFF2-40B4-BE49-F238E27FC236}">
                <a16:creationId xmlns:a16="http://schemas.microsoft.com/office/drawing/2014/main" id="{15560F4F-38CD-534B-869D-44BE4ADBE5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253" y="2734509"/>
            <a:ext cx="381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page45image24945184">
            <a:extLst>
              <a:ext uri="{FF2B5EF4-FFF2-40B4-BE49-F238E27FC236}">
                <a16:creationId xmlns:a16="http://schemas.microsoft.com/office/drawing/2014/main" id="{099CCDE9-5A0A-704D-A67B-0A32E73EB5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253" y="2734509"/>
            <a:ext cx="381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page45image24949888">
            <a:extLst>
              <a:ext uri="{FF2B5EF4-FFF2-40B4-BE49-F238E27FC236}">
                <a16:creationId xmlns:a16="http://schemas.microsoft.com/office/drawing/2014/main" id="{27C0CDE9-8591-2943-90E9-BA71AC1A6D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253" y="2734509"/>
            <a:ext cx="38100" cy="3556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C861374E-A87F-5D48-BC01-673D947B42B3}"/>
              </a:ext>
            </a:extLst>
          </p:cNvPr>
          <p:cNvGrpSpPr/>
          <p:nvPr/>
        </p:nvGrpSpPr>
        <p:grpSpPr>
          <a:xfrm>
            <a:off x="1812324" y="2669583"/>
            <a:ext cx="8435887" cy="1987855"/>
            <a:chOff x="1812324" y="2669583"/>
            <a:chExt cx="8435887" cy="1987855"/>
          </a:xfrm>
        </p:grpSpPr>
        <p:pic>
          <p:nvPicPr>
            <p:cNvPr id="1053" name="Picture 29" descr="page3image7999552">
              <a:extLst>
                <a:ext uri="{FF2B5EF4-FFF2-40B4-BE49-F238E27FC236}">
                  <a16:creationId xmlns:a16="http://schemas.microsoft.com/office/drawing/2014/main" id="{BB67C7A3-973F-2742-A996-1428F0E476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2324" y="2676238"/>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page4image8368528">
              <a:extLst>
                <a:ext uri="{FF2B5EF4-FFF2-40B4-BE49-F238E27FC236}">
                  <a16:creationId xmlns:a16="http://schemas.microsoft.com/office/drawing/2014/main" id="{400B421C-EAF2-5547-87E2-55E7940B607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59997" y="2669583"/>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page45image7955808">
              <a:extLst>
                <a:ext uri="{FF2B5EF4-FFF2-40B4-BE49-F238E27FC236}">
                  <a16:creationId xmlns:a16="http://schemas.microsoft.com/office/drawing/2014/main" id="{EB9F7D12-82F9-C846-B493-8B1C882DD1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3504" y="2669583"/>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page55image8315840">
              <a:extLst>
                <a:ext uri="{FF2B5EF4-FFF2-40B4-BE49-F238E27FC236}">
                  <a16:creationId xmlns:a16="http://schemas.microsoft.com/office/drawing/2014/main" id="{A542C540-98E8-B349-9794-6ED3878432E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67011" y="2676238"/>
              <a:ext cx="1981200" cy="1981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6503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088F2631-BEEA-0E40-84FD-A38CC839466B}"/>
              </a:ext>
            </a:extLst>
          </p:cNvPr>
          <p:cNvSpPr>
            <a:spLocks noGrp="1"/>
          </p:cNvSpPr>
          <p:nvPr>
            <p:ph type="subTitle" idx="1"/>
          </p:nvPr>
        </p:nvSpPr>
        <p:spPr>
          <a:xfrm>
            <a:off x="12357" y="86499"/>
            <a:ext cx="11074400" cy="1655762"/>
          </a:xfrm>
        </p:spPr>
        <p:txBody>
          <a:bodyPr>
            <a:normAutofit/>
          </a:bodyPr>
          <a:lstStyle/>
          <a:p>
            <a:pPr algn="l"/>
            <a:r>
              <a:rPr lang="en-GB" sz="3600" dirty="0">
                <a:solidFill>
                  <a:srgbClr val="33A34F"/>
                </a:solidFill>
                <a:latin typeface="Cera PRO Light Italic" pitchFamily="2" charset="0"/>
              </a:rPr>
              <a:t>Views of Africa</a:t>
            </a:r>
          </a:p>
        </p:txBody>
      </p:sp>
      <p:sp>
        <p:nvSpPr>
          <p:cNvPr id="9" name="Rectangle 8">
            <a:extLst>
              <a:ext uri="{FF2B5EF4-FFF2-40B4-BE49-F238E27FC236}">
                <a16:creationId xmlns:a16="http://schemas.microsoft.com/office/drawing/2014/main" id="{BAA616CB-F6DC-B240-B639-8551986176A3}"/>
              </a:ext>
            </a:extLst>
          </p:cNvPr>
          <p:cNvSpPr/>
          <p:nvPr/>
        </p:nvSpPr>
        <p:spPr>
          <a:xfrm>
            <a:off x="12358" y="947111"/>
            <a:ext cx="5689772" cy="5847755"/>
          </a:xfrm>
          <a:prstGeom prst="rect">
            <a:avLst/>
          </a:prstGeom>
        </p:spPr>
        <p:txBody>
          <a:bodyPr wrap="square">
            <a:spAutoFit/>
          </a:bodyPr>
          <a:lstStyle/>
          <a:p>
            <a:r>
              <a:rPr lang="en-GB" sz="3200" dirty="0">
                <a:latin typeface="Cera PRO Light Italic" pitchFamily="2" charset="0"/>
              </a:rPr>
              <a:t>Challenge – Can you find a modern map of Africa?</a:t>
            </a:r>
          </a:p>
          <a:p>
            <a:endParaRPr lang="en-GB" sz="3200" dirty="0">
              <a:latin typeface="Cera PRO Light Italic" pitchFamily="2" charset="0"/>
            </a:endParaRPr>
          </a:p>
          <a:p>
            <a:r>
              <a:rPr lang="en-GB" sz="3200" dirty="0">
                <a:latin typeface="Cera PRO Light Italic" pitchFamily="2" charset="0"/>
              </a:rPr>
              <a:t>Is there one anywhere in your classroom or school?</a:t>
            </a:r>
          </a:p>
          <a:p>
            <a:endParaRPr lang="en-GB" sz="3200" dirty="0">
              <a:latin typeface="Cera PRO Light Italic" pitchFamily="2" charset="0"/>
            </a:endParaRPr>
          </a:p>
          <a:p>
            <a:r>
              <a:rPr lang="en-GB" sz="3200" dirty="0">
                <a:latin typeface="Cera PRO Light Italic" pitchFamily="2" charset="0"/>
              </a:rPr>
              <a:t>How is it different to this map of Africa made by Europeans in the Tudor period?</a:t>
            </a:r>
          </a:p>
          <a:p>
            <a:endParaRPr lang="en-GB" dirty="0">
              <a:latin typeface="Cera PRO Light Italic" pitchFamily="2" charset="0"/>
            </a:endParaRPr>
          </a:p>
          <a:p>
            <a:endParaRPr lang="en-GB" dirty="0">
              <a:latin typeface="Cera PRO Light Italic" pitchFamily="2" charset="0"/>
            </a:endParaRPr>
          </a:p>
          <a:p>
            <a:endParaRPr lang="en-GB" dirty="0">
              <a:latin typeface="Cera PRO Light Italic" pitchFamily="2" charset="0"/>
            </a:endParaRPr>
          </a:p>
        </p:txBody>
      </p:sp>
      <p:pic>
        <p:nvPicPr>
          <p:cNvPr id="19" name="Picture 2" descr="page9image24396336">
            <a:extLst>
              <a:ext uri="{FF2B5EF4-FFF2-40B4-BE49-F238E27FC236}">
                <a16:creationId xmlns:a16="http://schemas.microsoft.com/office/drawing/2014/main" id="{2DF1DB5D-13BB-6D41-9357-D41B5B815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889" y="630205"/>
            <a:ext cx="6633607" cy="521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247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088F2631-BEEA-0E40-84FD-A38CC839466B}"/>
              </a:ext>
            </a:extLst>
          </p:cNvPr>
          <p:cNvSpPr>
            <a:spLocks noGrp="1"/>
          </p:cNvSpPr>
          <p:nvPr>
            <p:ph type="subTitle" idx="1"/>
          </p:nvPr>
        </p:nvSpPr>
        <p:spPr>
          <a:xfrm>
            <a:off x="12357" y="86499"/>
            <a:ext cx="11074400" cy="1655762"/>
          </a:xfrm>
        </p:spPr>
        <p:txBody>
          <a:bodyPr>
            <a:normAutofit/>
          </a:bodyPr>
          <a:lstStyle/>
          <a:p>
            <a:pPr algn="l"/>
            <a:r>
              <a:rPr lang="en-GB" sz="3600" dirty="0">
                <a:solidFill>
                  <a:srgbClr val="33A34F"/>
                </a:solidFill>
                <a:latin typeface="Cera PRO Light Italic" pitchFamily="2" charset="0"/>
              </a:rPr>
              <a:t>Views of Africa</a:t>
            </a:r>
          </a:p>
        </p:txBody>
      </p:sp>
      <p:sp>
        <p:nvSpPr>
          <p:cNvPr id="9" name="Rectangle 8">
            <a:extLst>
              <a:ext uri="{FF2B5EF4-FFF2-40B4-BE49-F238E27FC236}">
                <a16:creationId xmlns:a16="http://schemas.microsoft.com/office/drawing/2014/main" id="{BAA616CB-F6DC-B240-B639-8551986176A3}"/>
              </a:ext>
            </a:extLst>
          </p:cNvPr>
          <p:cNvSpPr/>
          <p:nvPr/>
        </p:nvSpPr>
        <p:spPr>
          <a:xfrm>
            <a:off x="12356" y="769858"/>
            <a:ext cx="5931243" cy="5601533"/>
          </a:xfrm>
          <a:prstGeom prst="rect">
            <a:avLst/>
          </a:prstGeom>
        </p:spPr>
        <p:txBody>
          <a:bodyPr wrap="square">
            <a:spAutoFit/>
          </a:bodyPr>
          <a:lstStyle/>
          <a:p>
            <a:r>
              <a:rPr lang="en-GB" dirty="0">
                <a:latin typeface="Cera PRO Light Italic" pitchFamily="2" charset="0"/>
              </a:rPr>
              <a:t>Africa was, and still is, a continent made up of many different countries and peoples, speaking hundreds of different languages. We can use objects like maps to investigate places but also what the people who made the maps thought and knew about them.</a:t>
            </a:r>
          </a:p>
          <a:p>
            <a:endParaRPr lang="en-GB" sz="2000" dirty="0">
              <a:latin typeface="Cera PRO Light Italic" pitchFamily="2" charset="0"/>
            </a:endParaRPr>
          </a:p>
          <a:p>
            <a:r>
              <a:rPr lang="en-GB" sz="1600" dirty="0">
                <a:latin typeface="Cera PRO Light Italic" pitchFamily="2" charset="0"/>
              </a:rPr>
              <a:t>What is the same and what is different? </a:t>
            </a:r>
          </a:p>
          <a:p>
            <a:endParaRPr lang="en-GB" sz="1600" dirty="0">
              <a:latin typeface="Cera PRO Light Italic" pitchFamily="2" charset="0"/>
            </a:endParaRPr>
          </a:p>
          <a:p>
            <a:r>
              <a:rPr lang="en-GB" sz="1600" dirty="0">
                <a:latin typeface="Cera PRO Light Italic" pitchFamily="2" charset="0"/>
              </a:rPr>
              <a:t>How many different countries can children spot on the modern map? </a:t>
            </a:r>
          </a:p>
          <a:p>
            <a:endParaRPr lang="en-GB" sz="1600" dirty="0">
              <a:latin typeface="Cera PRO Light Italic" pitchFamily="2" charset="0"/>
            </a:endParaRPr>
          </a:p>
          <a:p>
            <a:r>
              <a:rPr lang="en-GB" sz="1600" dirty="0">
                <a:latin typeface="Cera PRO Light Italic" pitchFamily="2" charset="0"/>
              </a:rPr>
              <a:t>How many different nations can they spot on the Tudor map? </a:t>
            </a:r>
          </a:p>
          <a:p>
            <a:endParaRPr lang="en-GB" sz="1600" dirty="0">
              <a:latin typeface="Cera PRO Light Italic" pitchFamily="2" charset="0"/>
            </a:endParaRPr>
          </a:p>
          <a:p>
            <a:r>
              <a:rPr lang="en-GB" sz="1600" dirty="0">
                <a:latin typeface="Cera PRO Light Italic" pitchFamily="2" charset="0"/>
              </a:rPr>
              <a:t>The Kingdom of Benin was situated in what is now southern Nigeria. Do you know anyone who lives in or comes from Nigeria? Has anyone ever been there? </a:t>
            </a:r>
          </a:p>
          <a:p>
            <a:endParaRPr lang="en-GB" sz="1600" dirty="0">
              <a:latin typeface="Cera PRO Light Italic" pitchFamily="2" charset="0"/>
            </a:endParaRPr>
          </a:p>
          <a:p>
            <a:endParaRPr lang="en-GB" sz="1600" dirty="0">
              <a:latin typeface="Cera PRO Light Italic" pitchFamily="2" charset="0"/>
            </a:endParaRPr>
          </a:p>
          <a:p>
            <a:r>
              <a:rPr lang="en-GB" sz="1600" dirty="0">
                <a:latin typeface="Cera PRO Light Italic" pitchFamily="2" charset="0"/>
              </a:rPr>
              <a:t>Do they think the Tudor map of Africa is accurate? </a:t>
            </a:r>
          </a:p>
          <a:p>
            <a:endParaRPr lang="en-GB" sz="2400" dirty="0">
              <a:latin typeface="Cera PRO Light Italic" pitchFamily="2" charset="0"/>
            </a:endParaRPr>
          </a:p>
        </p:txBody>
      </p:sp>
      <p:pic>
        <p:nvPicPr>
          <p:cNvPr id="2" name="Picture 1">
            <a:extLst>
              <a:ext uri="{FF2B5EF4-FFF2-40B4-BE49-F238E27FC236}">
                <a16:creationId xmlns:a16="http://schemas.microsoft.com/office/drawing/2014/main" id="{6E90F2D0-626A-D547-9299-ECD94ABF52C2}"/>
              </a:ext>
            </a:extLst>
          </p:cNvPr>
          <p:cNvPicPr>
            <a:picLocks noChangeAspect="1"/>
          </p:cNvPicPr>
          <p:nvPr/>
        </p:nvPicPr>
        <p:blipFill>
          <a:blip r:embed="rId3"/>
          <a:stretch>
            <a:fillRect/>
          </a:stretch>
        </p:blipFill>
        <p:spPr>
          <a:xfrm>
            <a:off x="7457554" y="1782018"/>
            <a:ext cx="4111597" cy="3565236"/>
          </a:xfrm>
          <a:prstGeom prst="rect">
            <a:avLst/>
          </a:prstGeom>
        </p:spPr>
      </p:pic>
    </p:spTree>
    <p:extLst>
      <p:ext uri="{BB962C8B-B14F-4D97-AF65-F5344CB8AC3E}">
        <p14:creationId xmlns:p14="http://schemas.microsoft.com/office/powerpoint/2010/main" val="164979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088F2631-BEEA-0E40-84FD-A38CC839466B}"/>
              </a:ext>
            </a:extLst>
          </p:cNvPr>
          <p:cNvSpPr>
            <a:spLocks noGrp="1"/>
          </p:cNvSpPr>
          <p:nvPr>
            <p:ph type="subTitle" idx="1"/>
          </p:nvPr>
        </p:nvSpPr>
        <p:spPr>
          <a:xfrm>
            <a:off x="12357" y="86499"/>
            <a:ext cx="11074400" cy="1655762"/>
          </a:xfrm>
        </p:spPr>
        <p:txBody>
          <a:bodyPr>
            <a:normAutofit/>
          </a:bodyPr>
          <a:lstStyle/>
          <a:p>
            <a:pPr algn="l"/>
            <a:r>
              <a:rPr lang="en-GB" sz="3600" dirty="0">
                <a:solidFill>
                  <a:srgbClr val="33A34F"/>
                </a:solidFill>
                <a:latin typeface="Cera PRO Light Italic" pitchFamily="2" charset="0"/>
              </a:rPr>
              <a:t>Views of Africa</a:t>
            </a:r>
          </a:p>
        </p:txBody>
      </p:sp>
      <p:sp>
        <p:nvSpPr>
          <p:cNvPr id="9" name="Rectangle 8">
            <a:extLst>
              <a:ext uri="{FF2B5EF4-FFF2-40B4-BE49-F238E27FC236}">
                <a16:creationId xmlns:a16="http://schemas.microsoft.com/office/drawing/2014/main" id="{BAA616CB-F6DC-B240-B639-8551986176A3}"/>
              </a:ext>
            </a:extLst>
          </p:cNvPr>
          <p:cNvSpPr/>
          <p:nvPr/>
        </p:nvSpPr>
        <p:spPr>
          <a:xfrm>
            <a:off x="457200" y="775232"/>
            <a:ext cx="9913523" cy="2677656"/>
          </a:xfrm>
          <a:prstGeom prst="rect">
            <a:avLst/>
          </a:prstGeom>
        </p:spPr>
        <p:txBody>
          <a:bodyPr wrap="square">
            <a:spAutoFit/>
          </a:bodyPr>
          <a:lstStyle/>
          <a:p>
            <a:r>
              <a:rPr lang="en-GB" sz="2800" dirty="0">
                <a:latin typeface="Cera PRO Light Italic" pitchFamily="2" charset="0"/>
              </a:rPr>
              <a:t>Discussion questions:</a:t>
            </a:r>
          </a:p>
          <a:p>
            <a:endParaRPr lang="en-GB" sz="2800" dirty="0">
              <a:latin typeface="Cera PRO Light Italic" pitchFamily="2" charset="0"/>
            </a:endParaRPr>
          </a:p>
          <a:p>
            <a:r>
              <a:rPr lang="en-GB" sz="2800" dirty="0">
                <a:latin typeface="Cera PRO Light Italic" pitchFamily="2" charset="0"/>
              </a:rPr>
              <a:t>What misconceptions do you think people have about Africa?</a:t>
            </a:r>
          </a:p>
          <a:p>
            <a:endParaRPr lang="en-GB" sz="2800" dirty="0">
              <a:latin typeface="Cera PRO Light Italic" pitchFamily="2" charset="0"/>
            </a:endParaRPr>
          </a:p>
          <a:p>
            <a:r>
              <a:rPr lang="en-GB" sz="2800" dirty="0">
                <a:latin typeface="Cera PRO Light Italic" pitchFamily="2" charset="0"/>
              </a:rPr>
              <a:t>Where do you think these ideas might have come from?</a:t>
            </a:r>
          </a:p>
        </p:txBody>
      </p:sp>
      <p:pic>
        <p:nvPicPr>
          <p:cNvPr id="5" name="Picture 79" descr="page55image8315840">
            <a:extLst>
              <a:ext uri="{FF2B5EF4-FFF2-40B4-BE49-F238E27FC236}">
                <a16:creationId xmlns:a16="http://schemas.microsoft.com/office/drawing/2014/main" id="{393091BC-1F0A-C749-B025-7942CE232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3266" y="3429000"/>
            <a:ext cx="2401534" cy="24015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3E276BD-AC88-3644-A33A-F060DC0484D2}"/>
              </a:ext>
            </a:extLst>
          </p:cNvPr>
          <p:cNvSpPr/>
          <p:nvPr/>
        </p:nvSpPr>
        <p:spPr>
          <a:xfrm>
            <a:off x="457200" y="3462242"/>
            <a:ext cx="8515349" cy="2123658"/>
          </a:xfrm>
          <a:prstGeom prst="rect">
            <a:avLst/>
          </a:prstGeom>
        </p:spPr>
        <p:txBody>
          <a:bodyPr wrap="square">
            <a:spAutoFit/>
          </a:bodyPr>
          <a:lstStyle/>
          <a:p>
            <a:endParaRPr lang="en-GB" sz="2800" dirty="0">
              <a:latin typeface="Cera PRO Light Italic" pitchFamily="2" charset="0"/>
            </a:endParaRPr>
          </a:p>
          <a:p>
            <a:r>
              <a:rPr lang="en-GB" sz="2800" dirty="0">
                <a:solidFill>
                  <a:schemeClr val="accent6">
                    <a:lumMod val="75000"/>
                  </a:schemeClr>
                </a:solidFill>
                <a:latin typeface="Cera PRO Light Italic" pitchFamily="2" charset="0"/>
              </a:rPr>
              <a:t>Keyword – Misconception</a:t>
            </a:r>
          </a:p>
          <a:p>
            <a:r>
              <a:rPr lang="en-GB" sz="2400" dirty="0">
                <a:solidFill>
                  <a:schemeClr val="accent6">
                    <a:lumMod val="75000"/>
                  </a:schemeClr>
                </a:solidFill>
                <a:latin typeface="Cera PRO Light Italic" pitchFamily="2" charset="0"/>
              </a:rPr>
              <a:t>a view or opinion that is incorrect and is based on mistaken thinking or misunderstanding</a:t>
            </a:r>
            <a:endParaRPr lang="en-GB" sz="3600" dirty="0">
              <a:solidFill>
                <a:schemeClr val="accent6">
                  <a:lumMod val="75000"/>
                </a:schemeClr>
              </a:solidFill>
              <a:latin typeface="Cera PRO Light Italic" pitchFamily="2" charset="0"/>
            </a:endParaRPr>
          </a:p>
          <a:p>
            <a:endParaRPr lang="en-GB" sz="2800" dirty="0">
              <a:latin typeface="Cera PRO Light Italic" pitchFamily="2" charset="0"/>
            </a:endParaRPr>
          </a:p>
        </p:txBody>
      </p:sp>
    </p:spTree>
    <p:extLst>
      <p:ext uri="{BB962C8B-B14F-4D97-AF65-F5344CB8AC3E}">
        <p14:creationId xmlns:p14="http://schemas.microsoft.com/office/powerpoint/2010/main" val="92675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age9image24396336">
            <a:extLst>
              <a:ext uri="{FF2B5EF4-FFF2-40B4-BE49-F238E27FC236}">
                <a16:creationId xmlns:a16="http://schemas.microsoft.com/office/drawing/2014/main" id="{FEC2AA85-2E7D-874F-8089-B9A2645AF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75" y="0"/>
            <a:ext cx="7841220" cy="61682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B8C76EF-86F8-9245-A1FF-8EE9A3C59A7B}"/>
              </a:ext>
            </a:extLst>
          </p:cNvPr>
          <p:cNvSpPr/>
          <p:nvPr/>
        </p:nvSpPr>
        <p:spPr>
          <a:xfrm>
            <a:off x="7945395" y="1215640"/>
            <a:ext cx="4058122" cy="1092607"/>
          </a:xfrm>
          <a:prstGeom prst="rect">
            <a:avLst/>
          </a:prstGeom>
        </p:spPr>
        <p:txBody>
          <a:bodyPr wrap="square">
            <a:spAutoFit/>
          </a:bodyPr>
          <a:lstStyle/>
          <a:p>
            <a:pPr lvl="0" eaLnBrk="0" fontAlgn="base" hangingPunct="0">
              <a:spcBef>
                <a:spcPct val="0"/>
              </a:spcBef>
              <a:spcAft>
                <a:spcPct val="0"/>
              </a:spcAft>
            </a:pPr>
            <a:r>
              <a:rPr lang="en-US" altLang="en-US" b="1" dirty="0">
                <a:latin typeface="CeraPRO"/>
              </a:rPr>
              <a:t>Africae Tabula Nova </a:t>
            </a:r>
          </a:p>
          <a:p>
            <a:pPr lvl="0" eaLnBrk="0" fontAlgn="base" hangingPunct="0">
              <a:spcBef>
                <a:spcPct val="0"/>
              </a:spcBef>
              <a:spcAft>
                <a:spcPct val="0"/>
              </a:spcAft>
            </a:pPr>
            <a:r>
              <a:rPr lang="en-US" altLang="en-US" b="1" dirty="0">
                <a:latin typeface="CeraPRO"/>
              </a:rPr>
              <a:t>(A new map of Africa) (1570) </a:t>
            </a:r>
            <a:endParaRPr kumimoji="0" lang="en-US" altLang="en-US" sz="1050" b="0" i="0" u="none" strike="noStrike" cap="none" normalizeH="0" baseline="0" dirty="0">
              <a:ln>
                <a:noFill/>
              </a:ln>
              <a:solidFill>
                <a:schemeClr val="tx1"/>
              </a:solidFill>
              <a:effectLst/>
            </a:endParaRPr>
          </a:p>
          <a:p>
            <a:pPr lvl="0" eaLnBrk="0" fontAlgn="base" hangingPunct="0">
              <a:spcBef>
                <a:spcPct val="0"/>
              </a:spcBef>
              <a:spcAft>
                <a:spcPct val="0"/>
              </a:spcAft>
            </a:pPr>
            <a:r>
              <a:rPr lang="en-US" altLang="en-US" dirty="0">
                <a:latin typeface="CeraPRO"/>
              </a:rPr>
              <a:t>Abraham Ortelius </a:t>
            </a:r>
            <a:endParaRPr kumimoji="0" lang="en-US" altLang="en-US" sz="105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en-US" sz="1100" b="0" i="1" u="none" strike="noStrike" cap="none" normalizeH="0" baseline="0" dirty="0">
                <a:ln>
                  <a:noFill/>
                </a:ln>
                <a:solidFill>
                  <a:srgbClr val="4C515E"/>
                </a:solidFill>
                <a:effectLst/>
                <a:latin typeface="CeraPRO"/>
              </a:rPr>
              <a:t>National Maritime Museum, Greenwich, London: PBD7640(4)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7" name="Subtitle 2">
            <a:extLst>
              <a:ext uri="{FF2B5EF4-FFF2-40B4-BE49-F238E27FC236}">
                <a16:creationId xmlns:a16="http://schemas.microsoft.com/office/drawing/2014/main" id="{9B2773BF-0904-574E-BC5E-185EBAB8CB51}"/>
              </a:ext>
            </a:extLst>
          </p:cNvPr>
          <p:cNvSpPr txBox="1">
            <a:spLocks/>
          </p:cNvSpPr>
          <p:nvPr/>
        </p:nvSpPr>
        <p:spPr>
          <a:xfrm>
            <a:off x="7945395" y="689766"/>
            <a:ext cx="3039762" cy="72904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rgbClr val="33A34F"/>
                </a:solidFill>
                <a:latin typeface="Cera PRO Medium Italic" pitchFamily="2" charset="0"/>
              </a:rPr>
              <a:t>Map of Africa</a:t>
            </a:r>
            <a:endParaRPr lang="en-GB" sz="3600" dirty="0">
              <a:latin typeface="Cera PRO Medium Italic" pitchFamily="2" charset="0"/>
            </a:endParaRPr>
          </a:p>
        </p:txBody>
      </p:sp>
    </p:spTree>
    <p:extLst>
      <p:ext uri="{BB962C8B-B14F-4D97-AF65-F5344CB8AC3E}">
        <p14:creationId xmlns:p14="http://schemas.microsoft.com/office/powerpoint/2010/main" val="2700094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255</Words>
  <Application>Microsoft Macintosh PowerPoint</Application>
  <PresentationFormat>Widescreen</PresentationFormat>
  <Paragraphs>41</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Cera PRO Light Italic</vt:lpstr>
      <vt:lpstr>Cera PRO Medium Italic</vt:lpstr>
      <vt:lpstr>CeraPRO</vt:lpstr>
      <vt:lpstr>Office Theme</vt:lpstr>
      <vt:lpstr>Black Tudors and the sea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Tudors and the sea  </dc:title>
  <dc:creator>Ben Weddell</dc:creator>
  <cp:lastModifiedBy>Ben Weddell</cp:lastModifiedBy>
  <cp:revision>5</cp:revision>
  <dcterms:created xsi:type="dcterms:W3CDTF">2021-12-14T11:16:50Z</dcterms:created>
  <dcterms:modified xsi:type="dcterms:W3CDTF">2022-01-04T16:25:56Z</dcterms:modified>
</cp:coreProperties>
</file>