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68729E-B954-F349-AD5E-D0AE49AC3E69}" v="16" dt="2022-01-04T12:22:33.0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282"/>
    <p:restoredTop sz="95196"/>
  </p:normalViewPr>
  <p:slideViewPr>
    <p:cSldViewPr snapToGrid="0" snapToObjects="1">
      <p:cViewPr varScale="1">
        <p:scale>
          <a:sx n="111" d="100"/>
          <a:sy n="111" d="100"/>
        </p:scale>
        <p:origin x="240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Weddell" userId="110a65c0-6997-4f02-b73d-02d85271eaf3" providerId="ADAL" clId="{D568729E-B954-F349-AD5E-D0AE49AC3E69}"/>
    <pc:docChg chg="modSld modMainMaster">
      <pc:chgData name="Ben Weddell" userId="110a65c0-6997-4f02-b73d-02d85271eaf3" providerId="ADAL" clId="{D568729E-B954-F349-AD5E-D0AE49AC3E69}" dt="2022-01-04T12:22:33.095" v="10"/>
      <pc:docMkLst>
        <pc:docMk/>
      </pc:docMkLst>
      <pc:sldChg chg="setBg">
        <pc:chgData name="Ben Weddell" userId="110a65c0-6997-4f02-b73d-02d85271eaf3" providerId="ADAL" clId="{D568729E-B954-F349-AD5E-D0AE49AC3E69}" dt="2022-01-04T12:22:33.095" v="10"/>
        <pc:sldMkLst>
          <pc:docMk/>
          <pc:sldMk cId="1946503578" sldId="256"/>
        </pc:sldMkLst>
      </pc:sldChg>
      <pc:sldMasterChg chg="setBg modSldLayout">
        <pc:chgData name="Ben Weddell" userId="110a65c0-6997-4f02-b73d-02d85271eaf3" providerId="ADAL" clId="{D568729E-B954-F349-AD5E-D0AE49AC3E69}" dt="2022-01-04T12:22:20.380" v="5"/>
        <pc:sldMasterMkLst>
          <pc:docMk/>
          <pc:sldMasterMk cId="1655533694" sldId="2147483648"/>
        </pc:sldMasterMkLst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2492016334" sldId="2147483649"/>
          </pc:sldLayoutMkLst>
        </pc:sldLayoutChg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2497961605" sldId="2147483650"/>
          </pc:sldLayoutMkLst>
        </pc:sldLayoutChg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2270532094" sldId="2147483651"/>
          </pc:sldLayoutMkLst>
        </pc:sldLayoutChg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2171197913" sldId="2147483652"/>
          </pc:sldLayoutMkLst>
        </pc:sldLayoutChg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1290407696" sldId="2147483653"/>
          </pc:sldLayoutMkLst>
        </pc:sldLayoutChg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423598102" sldId="2147483654"/>
          </pc:sldLayoutMkLst>
        </pc:sldLayoutChg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3129507446" sldId="2147483655"/>
          </pc:sldLayoutMkLst>
        </pc:sldLayoutChg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3178828153" sldId="2147483656"/>
          </pc:sldLayoutMkLst>
        </pc:sldLayoutChg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2978181178" sldId="2147483657"/>
          </pc:sldLayoutMkLst>
        </pc:sldLayoutChg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290554410" sldId="2147483658"/>
          </pc:sldLayoutMkLst>
        </pc:sldLayoutChg>
        <pc:sldLayoutChg chg="setBg">
          <pc:chgData name="Ben Weddell" userId="110a65c0-6997-4f02-b73d-02d85271eaf3" providerId="ADAL" clId="{D568729E-B954-F349-AD5E-D0AE49AC3E69}" dt="2022-01-04T12:22:20.380" v="5"/>
          <pc:sldLayoutMkLst>
            <pc:docMk/>
            <pc:sldMasterMk cId="1655533694" sldId="2147483648"/>
            <pc:sldLayoutMk cId="2023289434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0D712-938D-2040-96F7-60F595DF8181}" type="datetimeFigureOut">
              <a:rPr lang="en-US" smtClean="0"/>
              <a:t>1/4/22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A0359-C207-6640-A7AC-E2FA81CAB2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54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42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06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1330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696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0636D-E179-954F-AA57-88513786B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F74487-C1A6-C84B-887D-8206BB48F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26459-4ACE-D24F-B4BC-4EFBDF047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E76A3-B115-2141-94EB-CE9C60DF9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EA4E7-49F1-7843-835A-A1544F35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01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0EF7-1B91-3A4A-972A-3352E88B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5DC4A-2F5B-6F44-AB62-4EC9DB3D2A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7F309-7C5F-6A46-B911-96BC011E0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D9BA8-CDBB-B54C-82A7-ED72ED74C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89291-92A3-D847-9C14-5E89C7670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6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3B324-FB8D-1B47-A966-BA9C01985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76238-DC21-C346-9E6C-9D72A88D5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A4E14-D927-7A40-9F4C-5EBAA3863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40FF6-2F5E-524E-A623-11E206F8F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8E4C4-6D2B-664B-BBC6-FA8BEF3D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53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9A545-FEE9-8D40-B24B-128F009F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A4B16-F41B-0840-8323-AD8D4F0B44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3371BB-A35B-4744-B2CE-D6D5DA05C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6831B-A168-E44B-875E-9DD121BD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B1D386-0EF5-654D-872E-3E311B49B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D4C2F-FF36-A84B-8098-9DD904C5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19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63182-A72F-4E4C-B0B0-17D5ABC9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B389A-1204-2148-A069-D8527B5C0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A60BD-20E0-3448-B4CA-BD8E4B3E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47990C-A1AB-E849-A102-9621AFB35B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D909C1-C6B4-0141-9C60-CB1F61B06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1261F5-03C3-1541-832E-6D855C64A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97FC53-3478-154E-87F9-27C290EEB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21A316-8E37-8F44-BEBE-76AAF59D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0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ACA82-87CE-0441-9E7A-FDBE2704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2BEA6C-2CF7-C64C-9914-976683B54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57AFC-B659-5746-98D3-74410BE85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22C87E-5286-D94C-9E39-886450F6B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98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0E023-70CE-8448-9CC2-5F84BDEC4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B781C9-0CDD-D746-911F-DD5E7FA72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46549-AA93-1744-9F1A-8A8AC2189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50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14A83-8934-AD44-AD65-F4C28CF4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FB860-CD31-114D-86CA-4E2C3623A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C0197-BA88-5C45-983C-6EDAB4DC5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F895B-2B3D-4742-9292-5D1BAAF70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ED0F0-491D-3A44-B574-C7DB1C777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E2E81-1A85-114F-BC63-89D940B0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28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47379-E281-D346-AB21-28E1C302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5177A-9D2D-5E4C-8D89-3C410213A5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805AE-9405-CB44-9BF2-25EDFBD9E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DB17E0-E293-F649-A8A5-66B890EC6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6663F-DF17-3C4F-A051-D1F5D7BD4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D0C00B-4FE2-3943-9FD5-177CC647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18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00DA4-0116-C14F-9C32-28626A185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F4808A-3966-CB42-8A21-440BAA715E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41DA8-A3C7-9347-A76D-412E60BED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CF6C5-BC2D-BC4C-9404-6298A99E5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33F3B-C359-FA44-A1E5-4E9CB645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EEA35E-535A-BB40-AA7B-18C6E47F5F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03598-D9AF-DC4B-8FA3-09E5A8D02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AE925-CE1F-134E-988E-391ACD92C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8DD87-D49A-C64A-A71E-2F9EA7F2C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CF3FB-2596-7349-A0E9-CFAA2FDB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8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08679-7903-6946-921A-7F9CE6299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3E97C-4B48-E348-86A5-39E12C4BC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F91A4-8493-404C-815A-616FA4E04A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4C345-D9FE-A44C-AA4B-21CA480C2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AC570-6E9B-2F46-BF47-A1FE9DD701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33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 hidden="1">
            <a:extLst>
              <a:ext uri="{FF2B5EF4-FFF2-40B4-BE49-F238E27FC236}">
                <a16:creationId xmlns:a16="http://schemas.microsoft.com/office/drawing/2014/main" id="{38673833-5D72-7F4A-B8F8-9B5F62363582}"/>
              </a:ext>
            </a:extLst>
          </p:cNvPr>
          <p:cNvGrpSpPr/>
          <p:nvPr/>
        </p:nvGrpSpPr>
        <p:grpSpPr>
          <a:xfrm>
            <a:off x="28830" y="851891"/>
            <a:ext cx="12163170" cy="6006109"/>
            <a:chOff x="28830" y="851891"/>
            <a:chExt cx="12163170" cy="6006109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81C3351-48E6-4C4C-ADD4-6C718D89EE7A}"/>
                </a:ext>
              </a:extLst>
            </p:cNvPr>
            <p:cNvGrpSpPr/>
            <p:nvPr/>
          </p:nvGrpSpPr>
          <p:grpSpPr>
            <a:xfrm>
              <a:off x="28830" y="851891"/>
              <a:ext cx="12163170" cy="6006109"/>
              <a:chOff x="-49428" y="345267"/>
              <a:chExt cx="12163170" cy="6002068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70992ECD-13D9-CA4B-ADCF-F190AF29A6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2883" b="98198" l="12324" r="98944">
                            <a14:foregroundMark x1="58568" y1="25045" x2="63028" y2="26126"/>
                            <a14:foregroundMark x1="61972" y1="24144" x2="73709" y2="21802"/>
                            <a14:foregroundMark x1="73709" y1="22523" x2="94484" y2="25766"/>
                            <a14:foregroundMark x1="74648" y1="19099" x2="61268" y2="34054"/>
                            <a14:foregroundMark x1="61268" y1="34054" x2="71948" y2="18018"/>
                            <a14:foregroundMark x1="71948" y1="18018" x2="76878" y2="14054"/>
                            <a14:foregroundMark x1="76878" y1="14054" x2="57160" y2="21261"/>
                            <a14:foregroundMark x1="57160" y1="21261" x2="57512" y2="17838"/>
                            <a14:foregroundMark x1="66549" y1="12613" x2="48592" y2="34775"/>
                            <a14:foregroundMark x1="48592" y1="34775" x2="52465" y2="22342"/>
                            <a14:foregroundMark x1="52465" y1="22342" x2="56808" y2="16216"/>
                            <a14:foregroundMark x1="61268" y1="10270" x2="43897" y2="27928"/>
                            <a14:foregroundMark x1="43897" y1="27928" x2="43075" y2="30090"/>
                            <a14:foregroundMark x1="54225" y1="11351" x2="41432" y2="25766"/>
                            <a14:foregroundMark x1="41432" y1="25766" x2="40493" y2="27748"/>
                            <a14:foregroundMark x1="63263" y1="9189" x2="48826" y2="12613"/>
                            <a14:foregroundMark x1="48826" y1="12613" x2="42723" y2="17117"/>
                            <a14:foregroundMark x1="42723" y1="17117" x2="40376" y2="20721"/>
                            <a14:foregroundMark x1="73826" y1="2883" x2="57981" y2="5946"/>
                            <a14:foregroundMark x1="81455" y1="7387" x2="53873" y2="8649"/>
                            <a14:foregroundMark x1="94249" y1="10090" x2="95070" y2="44685"/>
                            <a14:foregroundMark x1="98944" y1="17297" x2="96831" y2="43784"/>
                            <a14:foregroundMark x1="39319" y1="33874" x2="33568" y2="44505"/>
                            <a14:foregroundMark x1="41432" y1="56396" x2="29343" y2="57297"/>
                            <a14:foregroundMark x1="37089" y1="31712" x2="34624" y2="41441"/>
                            <a14:foregroundMark x1="40728" y1="81441" x2="51408" y2="92432"/>
                            <a14:foregroundMark x1="42019" y1="82342" x2="44718" y2="98198"/>
                            <a14:foregroundMark x1="31690" y1="78559" x2="34977" y2="78919"/>
                            <a14:backgroundMark x1="26878" y1="85045" x2="35563" y2="86847"/>
                            <a14:backgroundMark x1="36385" y1="87027" x2="34155" y2="86306"/>
                            <a14:backgroundMark x1="35563" y1="86126" x2="35563" y2="88108"/>
                            <a14:backgroundMark x1="36268" y1="86486" x2="36150" y2="88829"/>
                            <a14:backgroundMark x1="35681" y1="86306" x2="32629" y2="86667"/>
                            <a14:backgroundMark x1="33568" y1="86306" x2="31221" y2="85946"/>
                            <a14:backgroundMark x1="34742" y1="86486" x2="31221" y2="85586"/>
                            <a14:backgroundMark x1="35563" y1="86486" x2="31925" y2="85766"/>
                            <a14:backgroundMark x1="35094" y1="85225" x2="34507" y2="85045"/>
                            <a14:backgroundMark x1="35915" y1="86486" x2="34977" y2="84865"/>
                            <a14:backgroundMark x1="36150" y1="86306" x2="34977" y2="84865"/>
                            <a14:backgroundMark x1="35798" y1="85946" x2="35094" y2="84685"/>
                            <a14:backgroundMark x1="36150" y1="86486" x2="36268" y2="88288"/>
                            <a14:backgroundMark x1="36737" y1="86306" x2="36502" y2="88288"/>
                            <a14:backgroundMark x1="36737" y1="86306" x2="36502" y2="89369"/>
                            <a14:backgroundMark x1="36854" y1="86847" x2="36737" y2="89730"/>
                            <a14:backgroundMark x1="37441" y1="89730" x2="35915" y2="84685"/>
                          </a14:backgroundRemoval>
                        </a14:imgEffect>
                      </a14:imgLayer>
                    </a14:imgProps>
                  </a:ext>
                </a:extLst>
              </a:blip>
              <a:srcRect l="2856" t="-90" r="2543" b="12570"/>
              <a:stretch/>
            </p:blipFill>
            <p:spPr>
              <a:xfrm>
                <a:off x="2154195" y="345267"/>
                <a:ext cx="9959547" cy="6002068"/>
              </a:xfrm>
              <a:prstGeom prst="rect">
                <a:avLst/>
              </a:prstGeom>
            </p:spPr>
          </p:pic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85943E18-E9D1-534F-BEE8-C8716506FF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49428" y="5721178"/>
                <a:ext cx="1123229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AE829EA-C33E-304B-B442-268DED1221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850130" y="5721178"/>
                <a:ext cx="26361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7AC9461-AF70-5E49-B47E-D72D6E1BEA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363" t="84767" r="62539" b="5714"/>
            <a:stretch/>
          </p:blipFill>
          <p:spPr>
            <a:xfrm>
              <a:off x="28830" y="6271535"/>
              <a:ext cx="3064475" cy="574108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87B1FB9F-52D5-BE49-9420-EE54C2E17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718794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>
                <a:latin typeface="Cera PRO Light Italic" pitchFamily="2" charset="0"/>
              </a:rPr>
              <a:t>Black Tudors and the sea </a:t>
            </a:r>
            <a:br>
              <a:rPr lang="en-GB" sz="4400" b="1" dirty="0">
                <a:latin typeface="Cera PRO Light Italic" pitchFamily="2" charset="0"/>
              </a:rPr>
            </a:br>
            <a:endParaRPr lang="en-US" sz="4400" b="1" dirty="0">
              <a:latin typeface="Cera PRO Light Italic" pitchFamily="2" charset="0"/>
            </a:endParaRP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9F5DAA62-69DC-1E44-825E-8D1B6784BB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028689"/>
            <a:ext cx="12141200" cy="1655762"/>
          </a:xfrm>
        </p:spPr>
        <p:txBody>
          <a:bodyPr>
            <a:normAutofit/>
          </a:bodyPr>
          <a:lstStyle/>
          <a:p>
            <a:pPr algn="l"/>
            <a:r>
              <a:rPr lang="en-GB" sz="3600">
                <a:solidFill>
                  <a:srgbClr val="33A34F"/>
                </a:solidFill>
                <a:latin typeface="Cera PRO Light Italic" pitchFamily="2" charset="0"/>
              </a:rPr>
              <a:t>Making </a:t>
            </a:r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Connections</a:t>
            </a:r>
          </a:p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Traders</a:t>
            </a:r>
          </a:p>
        </p:txBody>
      </p:sp>
      <p:pic>
        <p:nvPicPr>
          <p:cNvPr id="1071" name="Picture 47" descr="page45image24942720">
            <a:extLst>
              <a:ext uri="{FF2B5EF4-FFF2-40B4-BE49-F238E27FC236}">
                <a16:creationId xmlns:a16="http://schemas.microsoft.com/office/drawing/2014/main" id="{B1253882-222D-6045-B0F5-A822158E6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127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page45image24951792">
            <a:extLst>
              <a:ext uri="{FF2B5EF4-FFF2-40B4-BE49-F238E27FC236}">
                <a16:creationId xmlns:a16="http://schemas.microsoft.com/office/drawing/2014/main" id="{4358996F-1291-9A41-8219-9127A9E88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page45image24947648">
            <a:extLst>
              <a:ext uri="{FF2B5EF4-FFF2-40B4-BE49-F238E27FC236}">
                <a16:creationId xmlns:a16="http://schemas.microsoft.com/office/drawing/2014/main" id="{15560F4F-38CD-534B-869D-44BE4ADBE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2" name="Picture 58" descr="page45image24945184">
            <a:extLst>
              <a:ext uri="{FF2B5EF4-FFF2-40B4-BE49-F238E27FC236}">
                <a16:creationId xmlns:a16="http://schemas.microsoft.com/office/drawing/2014/main" id="{099CCDE9-5A0A-704D-A67B-0A32E73EB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" name="Picture 61" descr="page45image24949888">
            <a:extLst>
              <a:ext uri="{FF2B5EF4-FFF2-40B4-BE49-F238E27FC236}">
                <a16:creationId xmlns:a16="http://schemas.microsoft.com/office/drawing/2014/main" id="{27C0CDE9-8591-2943-90E9-BA71AC1A6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861374E-A87F-5D48-BC01-673D947B42B3}"/>
              </a:ext>
            </a:extLst>
          </p:cNvPr>
          <p:cNvGrpSpPr/>
          <p:nvPr/>
        </p:nvGrpSpPr>
        <p:grpSpPr>
          <a:xfrm>
            <a:off x="1812324" y="2669583"/>
            <a:ext cx="8435887" cy="1987855"/>
            <a:chOff x="1812324" y="2669583"/>
            <a:chExt cx="8435887" cy="1987855"/>
          </a:xfrm>
        </p:grpSpPr>
        <p:pic>
          <p:nvPicPr>
            <p:cNvPr id="1053" name="Picture 29" descr="page3image7999552">
              <a:extLst>
                <a:ext uri="{FF2B5EF4-FFF2-40B4-BE49-F238E27FC236}">
                  <a16:creationId xmlns:a16="http://schemas.microsoft.com/office/drawing/2014/main" id="{BB67C7A3-973F-2742-A996-1428F0E476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2324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9" name="Picture 35" descr="page4image8368528">
              <a:extLst>
                <a:ext uri="{FF2B5EF4-FFF2-40B4-BE49-F238E27FC236}">
                  <a16:creationId xmlns:a16="http://schemas.microsoft.com/office/drawing/2014/main" id="{400B421C-EAF2-5547-87E2-55E7940B60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9997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4" name="Picture 70" descr="page45image7955808">
              <a:extLst>
                <a:ext uri="{FF2B5EF4-FFF2-40B4-BE49-F238E27FC236}">
                  <a16:creationId xmlns:a16="http://schemas.microsoft.com/office/drawing/2014/main" id="{EB9F7D12-82F9-C846-B493-8B1C882DD1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04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3" name="Picture 79" descr="page55image8315840">
              <a:extLst>
                <a:ext uri="{FF2B5EF4-FFF2-40B4-BE49-F238E27FC236}">
                  <a16:creationId xmlns:a16="http://schemas.microsoft.com/office/drawing/2014/main" id="{A542C540-98E8-B349-9794-6ED3878432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7011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6503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Traders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01DA79-7DB7-C341-9900-19438BFE8A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61"/>
          <a:stretch/>
        </p:blipFill>
        <p:spPr>
          <a:xfrm>
            <a:off x="4888037" y="1742262"/>
            <a:ext cx="7327191" cy="36356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AA616CB-F6DC-B240-B639-8551986176A3}"/>
              </a:ext>
            </a:extLst>
          </p:cNvPr>
          <p:cNvSpPr/>
          <p:nvPr/>
        </p:nvSpPr>
        <p:spPr>
          <a:xfrm>
            <a:off x="28022" y="914380"/>
            <a:ext cx="6067978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latin typeface="Cera PRO Light Italic" pitchFamily="2" charset="0"/>
            </a:endParaRPr>
          </a:p>
          <a:p>
            <a:endParaRPr lang="en-GB" sz="2800" dirty="0">
              <a:latin typeface="Cera PRO Light Italic" pitchFamily="2" charset="0"/>
            </a:endParaRPr>
          </a:p>
          <a:p>
            <a:r>
              <a:rPr lang="en-GB" sz="2800" dirty="0">
                <a:latin typeface="Cera PRO Light Italic" pitchFamily="2" charset="0"/>
              </a:rPr>
              <a:t>Where do the things you use come from? </a:t>
            </a:r>
          </a:p>
          <a:p>
            <a:endParaRPr lang="en-GB" sz="2800" dirty="0">
              <a:latin typeface="Cera PRO Light Italic" pitchFamily="2" charset="0"/>
            </a:endParaRPr>
          </a:p>
          <a:p>
            <a:r>
              <a:rPr lang="en-GB" sz="2000" dirty="0">
                <a:latin typeface="Cera PRO Light Italic" pitchFamily="2" charset="0"/>
              </a:rPr>
              <a:t>Think of five different things that you use as part of your every day lives.</a:t>
            </a:r>
          </a:p>
          <a:p>
            <a:endParaRPr lang="en-GB" sz="2000" dirty="0">
              <a:latin typeface="Cera PRO Light Italic" pitchFamily="2" charset="0"/>
            </a:endParaRPr>
          </a:p>
          <a:p>
            <a:r>
              <a:rPr lang="en-GB" sz="2000" dirty="0">
                <a:latin typeface="Cera PRO Light Italic" pitchFamily="2" charset="0"/>
              </a:rPr>
              <a:t>Do you know where they came from? </a:t>
            </a:r>
          </a:p>
          <a:p>
            <a:r>
              <a:rPr lang="en-GB" sz="2000" dirty="0">
                <a:latin typeface="Cera PRO Light Italic" pitchFamily="2" charset="0"/>
              </a:rPr>
              <a:t>How many did you know and how many did you not?</a:t>
            </a:r>
            <a:endParaRPr lang="en-GB" sz="1400" dirty="0">
              <a:latin typeface="Cera PRO Light Italic" pitchFamily="2" charset="0"/>
            </a:endParaRPr>
          </a:p>
          <a:p>
            <a:endParaRPr lang="en-GB" dirty="0">
              <a:latin typeface="Cera PRO Light Italic" pitchFamily="2" charset="0"/>
            </a:endParaRPr>
          </a:p>
          <a:p>
            <a:endParaRPr lang="en-GB" dirty="0">
              <a:latin typeface="Cera PRO Light Italic" pitchFamily="2" charset="0"/>
            </a:endParaRPr>
          </a:p>
          <a:p>
            <a:endParaRPr lang="en-GB" dirty="0">
              <a:latin typeface="Cera PRO Light Itali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247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Traders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01DA79-7DB7-C341-9900-19438BFE8A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61"/>
          <a:stretch/>
        </p:blipFill>
        <p:spPr>
          <a:xfrm>
            <a:off x="4888037" y="1742262"/>
            <a:ext cx="7327191" cy="36356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AA616CB-F6DC-B240-B639-8551986176A3}"/>
              </a:ext>
            </a:extLst>
          </p:cNvPr>
          <p:cNvSpPr/>
          <p:nvPr/>
        </p:nvSpPr>
        <p:spPr>
          <a:xfrm>
            <a:off x="12357" y="0"/>
            <a:ext cx="5148412" cy="707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latin typeface="Cera PRO Light Italic" pitchFamily="2" charset="0"/>
            </a:endParaRPr>
          </a:p>
          <a:p>
            <a:endParaRPr lang="en-GB" sz="2800" dirty="0">
              <a:latin typeface="Cera PRO Light Italic" pitchFamily="2" charset="0"/>
            </a:endParaRPr>
          </a:p>
          <a:p>
            <a:r>
              <a:rPr lang="en-GB" sz="2800" dirty="0">
                <a:latin typeface="Cera PRO Light Italic" pitchFamily="2" charset="0"/>
              </a:rPr>
              <a:t>For your five objects…</a:t>
            </a:r>
          </a:p>
          <a:p>
            <a:endParaRPr lang="en-GB" sz="2800" dirty="0">
              <a:latin typeface="Cera PRO Light Italic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ra PRO Light Italic" pitchFamily="2" charset="0"/>
              </a:rPr>
              <a:t>Research to find out where they come from and how they are made.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ra PRO Light Italic" pitchFamily="2" charset="0"/>
              </a:rPr>
              <a:t>Plot this onto your map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ra PRO Light Italic" pitchFamily="2" charset="0"/>
              </a:rPr>
              <a:t>Pick one thing and find out more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GB" sz="2400" dirty="0">
                <a:latin typeface="Cera PRO Light Italic" pitchFamily="2" charset="0"/>
              </a:rPr>
              <a:t>Find out as much as you can about its journey from growing or being made into the finished object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GB" sz="2400" dirty="0">
                <a:latin typeface="Cera PRO Light Italic" pitchFamily="2" charset="0"/>
              </a:rPr>
              <a:t>Make a diagram showing all the stages involved in making this</a:t>
            </a:r>
          </a:p>
          <a:p>
            <a:endParaRPr lang="en-GB" dirty="0">
              <a:latin typeface="Cera PRO Light Italic" pitchFamily="2" charset="0"/>
            </a:endParaRPr>
          </a:p>
          <a:p>
            <a:endParaRPr lang="en-GB" dirty="0">
              <a:latin typeface="Cera PRO Light Italic" pitchFamily="2" charset="0"/>
            </a:endParaRPr>
          </a:p>
          <a:p>
            <a:endParaRPr lang="en-GB" dirty="0">
              <a:latin typeface="Cera PRO Light Itali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682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Traders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01DA79-7DB7-C341-9900-19438BFE8A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361"/>
          <a:stretch/>
        </p:blipFill>
        <p:spPr>
          <a:xfrm>
            <a:off x="4888037" y="1742262"/>
            <a:ext cx="7327191" cy="36356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AA616CB-F6DC-B240-B639-8551986176A3}"/>
              </a:ext>
            </a:extLst>
          </p:cNvPr>
          <p:cNvSpPr/>
          <p:nvPr/>
        </p:nvSpPr>
        <p:spPr>
          <a:xfrm>
            <a:off x="12357" y="274572"/>
            <a:ext cx="5148412" cy="6571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latin typeface="Cera PRO Light Italic" pitchFamily="2" charset="0"/>
            </a:endParaRPr>
          </a:p>
          <a:p>
            <a:endParaRPr lang="en-GB" sz="2800" dirty="0">
              <a:latin typeface="Cera PRO Light Italic" pitchFamily="2" charset="0"/>
            </a:endParaRPr>
          </a:p>
          <a:p>
            <a:r>
              <a:rPr lang="en-GB" sz="2800" dirty="0">
                <a:latin typeface="Cera PRO Light Italic" pitchFamily="2" charset="0"/>
              </a:rPr>
              <a:t>Thinking Deeper:</a:t>
            </a:r>
          </a:p>
          <a:p>
            <a:endParaRPr lang="en-GB" sz="1100" dirty="0">
              <a:latin typeface="Cera PRO Light Italic" pitchFamily="2" charset="0"/>
            </a:endParaRPr>
          </a:p>
          <a:p>
            <a:r>
              <a:rPr lang="en-GB" sz="2400" dirty="0">
                <a:latin typeface="Cera PRO Light Italic" pitchFamily="2" charset="0"/>
              </a:rPr>
              <a:t>Are you surprised at where the goods come from or are made? </a:t>
            </a:r>
          </a:p>
          <a:p>
            <a:endParaRPr lang="en-GB" sz="1200" dirty="0">
              <a:latin typeface="Cera PRO Light Italic" pitchFamily="2" charset="0"/>
            </a:endParaRPr>
          </a:p>
          <a:p>
            <a:r>
              <a:rPr lang="en-GB" sz="2400" dirty="0">
                <a:latin typeface="Cera PRO Light Italic" pitchFamily="2" charset="0"/>
              </a:rPr>
              <a:t>Why do they think they are produced there? </a:t>
            </a:r>
          </a:p>
          <a:p>
            <a:endParaRPr lang="en-GB" sz="1200" dirty="0">
              <a:latin typeface="Cera PRO Light Italic" pitchFamily="2" charset="0"/>
            </a:endParaRPr>
          </a:p>
          <a:p>
            <a:r>
              <a:rPr lang="en-GB" sz="2400" dirty="0">
                <a:latin typeface="Cera PRO Light Italic" pitchFamily="2" charset="0"/>
              </a:rPr>
              <a:t>What are the jobs of the people involved? </a:t>
            </a:r>
          </a:p>
          <a:p>
            <a:endParaRPr lang="en-GB" sz="1200" dirty="0">
              <a:latin typeface="Cera PRO Light Italic" pitchFamily="2" charset="0"/>
            </a:endParaRPr>
          </a:p>
          <a:p>
            <a:r>
              <a:rPr lang="en-GB" sz="2400" dirty="0">
                <a:latin typeface="Cera PRO Light Italic" pitchFamily="2" charset="0"/>
              </a:rPr>
              <a:t>Are they all treated fairly? </a:t>
            </a:r>
          </a:p>
          <a:p>
            <a:endParaRPr lang="en-GB" sz="1200" dirty="0">
              <a:latin typeface="Cera PRO Light Italic" pitchFamily="2" charset="0"/>
            </a:endParaRPr>
          </a:p>
          <a:p>
            <a:r>
              <a:rPr lang="en-GB" sz="2400" dirty="0">
                <a:latin typeface="Cera PRO Light Italic" pitchFamily="2" charset="0"/>
              </a:rPr>
              <a:t>Is it important that trade is fair to everyone involved?</a:t>
            </a:r>
          </a:p>
          <a:p>
            <a:endParaRPr lang="en-GB" dirty="0">
              <a:latin typeface="Cera PRO Light Italic" pitchFamily="2" charset="0"/>
            </a:endParaRPr>
          </a:p>
          <a:p>
            <a:endParaRPr lang="en-GB" dirty="0">
              <a:latin typeface="Cera PRO Light Italic" pitchFamily="2" charset="0"/>
            </a:endParaRPr>
          </a:p>
          <a:p>
            <a:endParaRPr lang="en-GB" dirty="0">
              <a:latin typeface="Cera PRO Light Itali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059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173</Words>
  <Application>Microsoft Macintosh PowerPoint</Application>
  <PresentationFormat>Widescreen</PresentationFormat>
  <Paragraphs>43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Cera PRO Light Italic</vt:lpstr>
      <vt:lpstr>Courier New</vt:lpstr>
      <vt:lpstr>Office Theme</vt:lpstr>
      <vt:lpstr>Black Tudors and the sea 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Tudors and the sea  </dc:title>
  <dc:creator>Ben Weddell</dc:creator>
  <cp:lastModifiedBy>Ben Weddell</cp:lastModifiedBy>
  <cp:revision>7</cp:revision>
  <dcterms:created xsi:type="dcterms:W3CDTF">2021-12-14T11:16:50Z</dcterms:created>
  <dcterms:modified xsi:type="dcterms:W3CDTF">2022-01-04T16:27:48Z</dcterms:modified>
</cp:coreProperties>
</file>