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92" r:id="rId5"/>
    <p:sldId id="257" r:id="rId6"/>
    <p:sldId id="281" r:id="rId7"/>
    <p:sldId id="258" r:id="rId8"/>
    <p:sldId id="259" r:id="rId9"/>
    <p:sldId id="261" r:id="rId10"/>
    <p:sldId id="262" r:id="rId11"/>
    <p:sldId id="260" r:id="rId12"/>
    <p:sldId id="267" r:id="rId13"/>
    <p:sldId id="265" r:id="rId14"/>
    <p:sldId id="273" r:id="rId15"/>
    <p:sldId id="272"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7E811-7AE3-443E-9CB7-EA1A49145BE4}" v="57" dt="2026-05-06T13:57:40.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mith" userId="7d805147-878d-44d5-87c6-6d7206f0d14c" providerId="ADAL" clId="{D9849D35-B140-42A0-AF0E-7414BA8E75E0}"/>
    <pc:docChg chg="custSel modSld">
      <pc:chgData name="Amy Smith" userId="7d805147-878d-44d5-87c6-6d7206f0d14c" providerId="ADAL" clId="{D9849D35-B140-42A0-AF0E-7414BA8E75E0}" dt="2026-05-06T14:05:07.738" v="249" actId="20577"/>
      <pc:docMkLst>
        <pc:docMk/>
      </pc:docMkLst>
      <pc:sldChg chg="modSp mod">
        <pc:chgData name="Amy Smith" userId="7d805147-878d-44d5-87c6-6d7206f0d14c" providerId="ADAL" clId="{D9849D35-B140-42A0-AF0E-7414BA8E75E0}" dt="2026-05-06T14:00:55.136" v="196" actId="20577"/>
        <pc:sldMkLst>
          <pc:docMk/>
          <pc:sldMk cId="2947234356" sldId="257"/>
        </pc:sldMkLst>
        <pc:spChg chg="mod ord">
          <ac:chgData name="Amy Smith" userId="7d805147-878d-44d5-87c6-6d7206f0d14c" providerId="ADAL" clId="{D9849D35-B140-42A0-AF0E-7414BA8E75E0}" dt="2026-05-06T14:00:55.136" v="196" actId="20577"/>
          <ac:spMkLst>
            <pc:docMk/>
            <pc:sldMk cId="2947234356" sldId="257"/>
            <ac:spMk id="2" creationId="{D8F6E015-50A3-6689-BC2A-59121509FDFF}"/>
          </ac:spMkLst>
        </pc:spChg>
        <pc:picChg chg="mod">
          <ac:chgData name="Amy Smith" userId="7d805147-878d-44d5-87c6-6d7206f0d14c" providerId="ADAL" clId="{D9849D35-B140-42A0-AF0E-7414BA8E75E0}" dt="2026-05-06T13:58:04.594" v="158" actId="1076"/>
          <ac:picMkLst>
            <pc:docMk/>
            <pc:sldMk cId="2947234356" sldId="257"/>
            <ac:picMk id="5" creationId="{A914125B-F7BC-C0FE-6E26-029D81AE5466}"/>
          </ac:picMkLst>
        </pc:picChg>
      </pc:sldChg>
      <pc:sldChg chg="modSp mod">
        <pc:chgData name="Amy Smith" userId="7d805147-878d-44d5-87c6-6d7206f0d14c" providerId="ADAL" clId="{D9849D35-B140-42A0-AF0E-7414BA8E75E0}" dt="2026-05-06T13:59:12.178" v="174" actId="1076"/>
        <pc:sldMkLst>
          <pc:docMk/>
          <pc:sldMk cId="2980167261" sldId="258"/>
        </pc:sldMkLst>
        <pc:spChg chg="mod ord">
          <ac:chgData name="Amy Smith" userId="7d805147-878d-44d5-87c6-6d7206f0d14c" providerId="ADAL" clId="{D9849D35-B140-42A0-AF0E-7414BA8E75E0}" dt="2026-05-06T13:59:10.338" v="173" actId="1076"/>
          <ac:spMkLst>
            <pc:docMk/>
            <pc:sldMk cId="2980167261" sldId="258"/>
            <ac:spMk id="6" creationId="{01B90EFE-53FB-855B-FB60-7A84DE7BA682}"/>
          </ac:spMkLst>
        </pc:spChg>
        <pc:picChg chg="mod">
          <ac:chgData name="Amy Smith" userId="7d805147-878d-44d5-87c6-6d7206f0d14c" providerId="ADAL" clId="{D9849D35-B140-42A0-AF0E-7414BA8E75E0}" dt="2026-05-06T13:59:12.178" v="174" actId="1076"/>
          <ac:picMkLst>
            <pc:docMk/>
            <pc:sldMk cId="2980167261" sldId="258"/>
            <ac:picMk id="5" creationId="{DD589E72-0E05-8CBD-6D17-AE9F520C1997}"/>
          </ac:picMkLst>
        </pc:picChg>
      </pc:sldChg>
      <pc:sldChg chg="modSp mod">
        <pc:chgData name="Amy Smith" userId="7d805147-878d-44d5-87c6-6d7206f0d14c" providerId="ADAL" clId="{D9849D35-B140-42A0-AF0E-7414BA8E75E0}" dt="2026-05-06T13:59:31.796" v="178" actId="1076"/>
        <pc:sldMkLst>
          <pc:docMk/>
          <pc:sldMk cId="1234141479" sldId="259"/>
        </pc:sldMkLst>
        <pc:spChg chg="mod ord">
          <ac:chgData name="Amy Smith" userId="7d805147-878d-44d5-87c6-6d7206f0d14c" providerId="ADAL" clId="{D9849D35-B140-42A0-AF0E-7414BA8E75E0}" dt="2026-05-06T13:59:27.869" v="177" actId="14100"/>
          <ac:spMkLst>
            <pc:docMk/>
            <pc:sldMk cId="1234141479" sldId="259"/>
            <ac:spMk id="4" creationId="{C121EE4A-EE5D-DFCF-0E8F-4AF8A2CED5CC}"/>
          </ac:spMkLst>
        </pc:spChg>
        <pc:picChg chg="mod">
          <ac:chgData name="Amy Smith" userId="7d805147-878d-44d5-87c6-6d7206f0d14c" providerId="ADAL" clId="{D9849D35-B140-42A0-AF0E-7414BA8E75E0}" dt="2026-05-06T13:59:31.796" v="178" actId="1076"/>
          <ac:picMkLst>
            <pc:docMk/>
            <pc:sldMk cId="1234141479" sldId="259"/>
            <ac:picMk id="5" creationId="{12071A75-9AE1-B03B-4773-375F7B3863B6}"/>
          </ac:picMkLst>
        </pc:picChg>
      </pc:sldChg>
      <pc:sldChg chg="modSp mod">
        <pc:chgData name="Amy Smith" userId="7d805147-878d-44d5-87c6-6d7206f0d14c" providerId="ADAL" clId="{D9849D35-B140-42A0-AF0E-7414BA8E75E0}" dt="2026-05-06T14:03:58.427" v="234" actId="13244"/>
        <pc:sldMkLst>
          <pc:docMk/>
          <pc:sldMk cId="344895136" sldId="260"/>
        </pc:sldMkLst>
        <pc:spChg chg="mod ord">
          <ac:chgData name="Amy Smith" userId="7d805147-878d-44d5-87c6-6d7206f0d14c" providerId="ADAL" clId="{D9849D35-B140-42A0-AF0E-7414BA8E75E0}" dt="2026-05-06T14:03:58.427" v="234" actId="13244"/>
          <ac:spMkLst>
            <pc:docMk/>
            <pc:sldMk cId="344895136" sldId="260"/>
            <ac:spMk id="4" creationId="{1A1C13DC-0E62-18A6-2C35-90FFED3D4867}"/>
          </ac:spMkLst>
        </pc:spChg>
        <pc:picChg chg="mod">
          <ac:chgData name="Amy Smith" userId="7d805147-878d-44d5-87c6-6d7206f0d14c" providerId="ADAL" clId="{D9849D35-B140-42A0-AF0E-7414BA8E75E0}" dt="2026-05-06T13:53:36.110" v="107" actId="962"/>
          <ac:picMkLst>
            <pc:docMk/>
            <pc:sldMk cId="344895136" sldId="260"/>
            <ac:picMk id="5" creationId="{41D97878-6D18-61FA-53AE-86C7A3E4BF81}"/>
          </ac:picMkLst>
        </pc:picChg>
      </pc:sldChg>
      <pc:sldChg chg="modSp mod">
        <pc:chgData name="Amy Smith" userId="7d805147-878d-44d5-87c6-6d7206f0d14c" providerId="ADAL" clId="{D9849D35-B140-42A0-AF0E-7414BA8E75E0}" dt="2026-05-06T14:00:00.707" v="185" actId="1076"/>
        <pc:sldMkLst>
          <pc:docMk/>
          <pc:sldMk cId="3572473596" sldId="261"/>
        </pc:sldMkLst>
        <pc:spChg chg="mod">
          <ac:chgData name="Amy Smith" userId="7d805147-878d-44d5-87c6-6d7206f0d14c" providerId="ADAL" clId="{D9849D35-B140-42A0-AF0E-7414BA8E75E0}" dt="2026-05-06T13:59:53.853" v="183" actId="122"/>
          <ac:spMkLst>
            <pc:docMk/>
            <pc:sldMk cId="3572473596" sldId="261"/>
            <ac:spMk id="4" creationId="{292697C4-4E13-8A45-F690-21B4A02C3C27}"/>
          </ac:spMkLst>
        </pc:spChg>
        <pc:picChg chg="mod">
          <ac:chgData name="Amy Smith" userId="7d805147-878d-44d5-87c6-6d7206f0d14c" providerId="ADAL" clId="{D9849D35-B140-42A0-AF0E-7414BA8E75E0}" dt="2026-05-06T14:00:00.707" v="185" actId="1076"/>
          <ac:picMkLst>
            <pc:docMk/>
            <pc:sldMk cId="3572473596" sldId="261"/>
            <ac:picMk id="5" creationId="{E22FB3CD-3B4E-3B57-A171-F269450235E6}"/>
          </ac:picMkLst>
        </pc:picChg>
      </pc:sldChg>
      <pc:sldChg chg="modSp mod">
        <pc:chgData name="Amy Smith" userId="7d805147-878d-44d5-87c6-6d7206f0d14c" providerId="ADAL" clId="{D9849D35-B140-42A0-AF0E-7414BA8E75E0}" dt="2026-05-06T14:03:55.208" v="233" actId="13244"/>
        <pc:sldMkLst>
          <pc:docMk/>
          <pc:sldMk cId="2131764913" sldId="262"/>
        </pc:sldMkLst>
        <pc:spChg chg="mod ord">
          <ac:chgData name="Amy Smith" userId="7d805147-878d-44d5-87c6-6d7206f0d14c" providerId="ADAL" clId="{D9849D35-B140-42A0-AF0E-7414BA8E75E0}" dt="2026-05-06T14:03:55.208" v="233" actId="13244"/>
          <ac:spMkLst>
            <pc:docMk/>
            <pc:sldMk cId="2131764913" sldId="262"/>
            <ac:spMk id="5" creationId="{D9A1EA6F-5FB8-9B0A-C3DA-B025EAA755ED}"/>
          </ac:spMkLst>
        </pc:spChg>
        <pc:picChg chg="mod">
          <ac:chgData name="Amy Smith" userId="7d805147-878d-44d5-87c6-6d7206f0d14c" providerId="ADAL" clId="{D9849D35-B140-42A0-AF0E-7414BA8E75E0}" dt="2026-05-06T14:00:35.256" v="193" actId="1076"/>
          <ac:picMkLst>
            <pc:docMk/>
            <pc:sldMk cId="2131764913" sldId="262"/>
            <ac:picMk id="3" creationId="{E4E944DD-9169-7830-D19D-2C97D9BE6293}"/>
          </ac:picMkLst>
        </pc:picChg>
      </pc:sldChg>
      <pc:sldChg chg="modSp mod">
        <pc:chgData name="Amy Smith" userId="7d805147-878d-44d5-87c6-6d7206f0d14c" providerId="ADAL" clId="{D9849D35-B140-42A0-AF0E-7414BA8E75E0}" dt="2026-05-06T14:04:04.749" v="236" actId="13244"/>
        <pc:sldMkLst>
          <pc:docMk/>
          <pc:sldMk cId="4087773835" sldId="265"/>
        </pc:sldMkLst>
        <pc:spChg chg="mod ord">
          <ac:chgData name="Amy Smith" userId="7d805147-878d-44d5-87c6-6d7206f0d14c" providerId="ADAL" clId="{D9849D35-B140-42A0-AF0E-7414BA8E75E0}" dt="2026-05-06T14:04:04.749" v="236" actId="13244"/>
          <ac:spMkLst>
            <pc:docMk/>
            <pc:sldMk cId="4087773835" sldId="265"/>
            <ac:spMk id="3" creationId="{A734E2AB-CFEE-637D-B285-F161A071C30E}"/>
          </ac:spMkLst>
        </pc:spChg>
        <pc:picChg chg="mod">
          <ac:chgData name="Amy Smith" userId="7d805147-878d-44d5-87c6-6d7206f0d14c" providerId="ADAL" clId="{D9849D35-B140-42A0-AF0E-7414BA8E75E0}" dt="2026-05-06T14:02:34.176" v="214" actId="1076"/>
          <ac:picMkLst>
            <pc:docMk/>
            <pc:sldMk cId="4087773835" sldId="265"/>
            <ac:picMk id="4" creationId="{604DD561-F230-541D-2D66-87AF6DF03C83}"/>
          </ac:picMkLst>
        </pc:picChg>
      </pc:sldChg>
      <pc:sldChg chg="modSp mod">
        <pc:chgData name="Amy Smith" userId="7d805147-878d-44d5-87c6-6d7206f0d14c" providerId="ADAL" clId="{D9849D35-B140-42A0-AF0E-7414BA8E75E0}" dt="2026-05-06T14:04:01.433" v="235" actId="13244"/>
        <pc:sldMkLst>
          <pc:docMk/>
          <pc:sldMk cId="687546506" sldId="267"/>
        </pc:sldMkLst>
        <pc:spChg chg="mod ord">
          <ac:chgData name="Amy Smith" userId="7d805147-878d-44d5-87c6-6d7206f0d14c" providerId="ADAL" clId="{D9849D35-B140-42A0-AF0E-7414BA8E75E0}" dt="2026-05-06T14:04:01.433" v="235" actId="13244"/>
          <ac:spMkLst>
            <pc:docMk/>
            <pc:sldMk cId="687546506" sldId="267"/>
            <ac:spMk id="4" creationId="{386B8ED3-2498-D310-77FC-F2FB0404236D}"/>
          </ac:spMkLst>
        </pc:spChg>
        <pc:picChg chg="mod">
          <ac:chgData name="Amy Smith" userId="7d805147-878d-44d5-87c6-6d7206f0d14c" providerId="ADAL" clId="{D9849D35-B140-42A0-AF0E-7414BA8E75E0}" dt="2026-05-06T14:02:10.235" v="207" actId="1076"/>
          <ac:picMkLst>
            <pc:docMk/>
            <pc:sldMk cId="687546506" sldId="267"/>
            <ac:picMk id="5" creationId="{64843CBE-32BF-DA80-547F-221A098D5490}"/>
          </ac:picMkLst>
        </pc:picChg>
      </pc:sldChg>
      <pc:sldChg chg="modSp mod">
        <pc:chgData name="Amy Smith" userId="7d805147-878d-44d5-87c6-6d7206f0d14c" providerId="ADAL" clId="{D9849D35-B140-42A0-AF0E-7414BA8E75E0}" dt="2026-05-06T14:04:11.099" v="238" actId="13244"/>
        <pc:sldMkLst>
          <pc:docMk/>
          <pc:sldMk cId="3936554970" sldId="272"/>
        </pc:sldMkLst>
        <pc:spChg chg="mod ord">
          <ac:chgData name="Amy Smith" userId="7d805147-878d-44d5-87c6-6d7206f0d14c" providerId="ADAL" clId="{D9849D35-B140-42A0-AF0E-7414BA8E75E0}" dt="2026-05-06T14:04:11.099" v="238" actId="13244"/>
          <ac:spMkLst>
            <pc:docMk/>
            <pc:sldMk cId="3936554970" sldId="272"/>
            <ac:spMk id="4" creationId="{12A35B4D-53C0-6D69-2654-799DEDB6B816}"/>
          </ac:spMkLst>
        </pc:spChg>
        <pc:picChg chg="mod">
          <ac:chgData name="Amy Smith" userId="7d805147-878d-44d5-87c6-6d7206f0d14c" providerId="ADAL" clId="{D9849D35-B140-42A0-AF0E-7414BA8E75E0}" dt="2026-05-06T14:03:18.345" v="227" actId="1076"/>
          <ac:picMkLst>
            <pc:docMk/>
            <pc:sldMk cId="3936554970" sldId="272"/>
            <ac:picMk id="5" creationId="{ABAE2350-9B1E-5793-DAF7-09726C2A5C03}"/>
          </ac:picMkLst>
        </pc:picChg>
      </pc:sldChg>
      <pc:sldChg chg="modSp mod">
        <pc:chgData name="Amy Smith" userId="7d805147-878d-44d5-87c6-6d7206f0d14c" providerId="ADAL" clId="{D9849D35-B140-42A0-AF0E-7414BA8E75E0}" dt="2026-05-06T14:04:07.705" v="237" actId="13244"/>
        <pc:sldMkLst>
          <pc:docMk/>
          <pc:sldMk cId="4261616825" sldId="273"/>
        </pc:sldMkLst>
        <pc:spChg chg="mod ord">
          <ac:chgData name="Amy Smith" userId="7d805147-878d-44d5-87c6-6d7206f0d14c" providerId="ADAL" clId="{D9849D35-B140-42A0-AF0E-7414BA8E75E0}" dt="2026-05-06T14:04:07.705" v="237" actId="13244"/>
          <ac:spMkLst>
            <pc:docMk/>
            <pc:sldMk cId="4261616825" sldId="273"/>
            <ac:spMk id="5" creationId="{19DFBA4F-D4A0-7CE0-B992-A8C43A8E9CFF}"/>
          </ac:spMkLst>
        </pc:spChg>
        <pc:picChg chg="mod">
          <ac:chgData name="Amy Smith" userId="7d805147-878d-44d5-87c6-6d7206f0d14c" providerId="ADAL" clId="{D9849D35-B140-42A0-AF0E-7414BA8E75E0}" dt="2026-05-06T14:02:54.476" v="220" actId="1076"/>
          <ac:picMkLst>
            <pc:docMk/>
            <pc:sldMk cId="4261616825" sldId="273"/>
            <ac:picMk id="3" creationId="{BDF3D1EE-4D82-9F14-A4BB-5D71D5E8FEFE}"/>
          </ac:picMkLst>
        </pc:picChg>
      </pc:sldChg>
      <pc:sldChg chg="modSp mod">
        <pc:chgData name="Amy Smith" userId="7d805147-878d-44d5-87c6-6d7206f0d14c" providerId="ADAL" clId="{D9849D35-B140-42A0-AF0E-7414BA8E75E0}" dt="2026-05-06T14:04:13.873" v="239" actId="13244"/>
        <pc:sldMkLst>
          <pc:docMk/>
          <pc:sldMk cId="3447739511" sldId="274"/>
        </pc:sldMkLst>
        <pc:spChg chg="mod ord">
          <ac:chgData name="Amy Smith" userId="7d805147-878d-44d5-87c6-6d7206f0d14c" providerId="ADAL" clId="{D9849D35-B140-42A0-AF0E-7414BA8E75E0}" dt="2026-05-06T14:04:13.873" v="239" actId="13244"/>
          <ac:spMkLst>
            <pc:docMk/>
            <pc:sldMk cId="3447739511" sldId="274"/>
            <ac:spMk id="4" creationId="{B4DBFA0F-7801-3A86-3761-7C2D99525241}"/>
          </ac:spMkLst>
        </pc:spChg>
        <pc:picChg chg="mod">
          <ac:chgData name="Amy Smith" userId="7d805147-878d-44d5-87c6-6d7206f0d14c" providerId="ADAL" clId="{D9849D35-B140-42A0-AF0E-7414BA8E75E0}" dt="2026-05-06T14:03:39.116" v="231" actId="1076"/>
          <ac:picMkLst>
            <pc:docMk/>
            <pc:sldMk cId="3447739511" sldId="274"/>
            <ac:picMk id="5" creationId="{4DAE862D-5A6F-A7F0-0C5C-21B804C0458D}"/>
          </ac:picMkLst>
        </pc:picChg>
      </pc:sldChg>
      <pc:sldChg chg="modSp mod">
        <pc:chgData name="Amy Smith" userId="7d805147-878d-44d5-87c6-6d7206f0d14c" providerId="ADAL" clId="{D9849D35-B140-42A0-AF0E-7414BA8E75E0}" dt="2026-05-06T14:01:05.258" v="197" actId="255"/>
        <pc:sldMkLst>
          <pc:docMk/>
          <pc:sldMk cId="3400065537" sldId="281"/>
        </pc:sldMkLst>
        <pc:spChg chg="mod">
          <ac:chgData name="Amy Smith" userId="7d805147-878d-44d5-87c6-6d7206f0d14c" providerId="ADAL" clId="{D9849D35-B140-42A0-AF0E-7414BA8E75E0}" dt="2026-05-06T14:01:05.258" v="197" actId="255"/>
          <ac:spMkLst>
            <pc:docMk/>
            <pc:sldMk cId="3400065537" sldId="281"/>
            <ac:spMk id="2" creationId="{00000000-0000-0000-0000-000000000000}"/>
          </ac:spMkLst>
        </pc:spChg>
        <pc:picChg chg="mod">
          <ac:chgData name="Amy Smith" userId="7d805147-878d-44d5-87c6-6d7206f0d14c" providerId="ADAL" clId="{D9849D35-B140-42A0-AF0E-7414BA8E75E0}" dt="2026-05-06T13:50:40.780" v="31" actId="962"/>
          <ac:picMkLst>
            <pc:docMk/>
            <pc:sldMk cId="3400065537" sldId="281"/>
            <ac:picMk id="3" creationId="{6ABB64F5-B1DC-1229-81E5-2DF40B081C27}"/>
          </ac:picMkLst>
        </pc:picChg>
        <pc:picChg chg="mod">
          <ac:chgData name="Amy Smith" userId="7d805147-878d-44d5-87c6-6d7206f0d14c" providerId="ADAL" clId="{D9849D35-B140-42A0-AF0E-7414BA8E75E0}" dt="2026-05-06T13:49:59.998" v="15" actId="962"/>
          <ac:picMkLst>
            <pc:docMk/>
            <pc:sldMk cId="3400065537" sldId="281"/>
            <ac:picMk id="2050" creationId="{2F50985D-88BA-408C-A513-A2ABC1A63509}"/>
          </ac:picMkLst>
        </pc:picChg>
        <pc:picChg chg="mod">
          <ac:chgData name="Amy Smith" userId="7d805147-878d-44d5-87c6-6d7206f0d14c" providerId="ADAL" clId="{D9849D35-B140-42A0-AF0E-7414BA8E75E0}" dt="2026-05-06T13:51:10.766" v="57" actId="962"/>
          <ac:picMkLst>
            <pc:docMk/>
            <pc:sldMk cId="3400065537" sldId="281"/>
            <ac:picMk id="2052" creationId="{1C1A4B4C-7209-BCFC-6424-7EB7A37BD3B4}"/>
          </ac:picMkLst>
        </pc:picChg>
        <pc:picChg chg="mod">
          <ac:chgData name="Amy Smith" userId="7d805147-878d-44d5-87c6-6d7206f0d14c" providerId="ADAL" clId="{D9849D35-B140-42A0-AF0E-7414BA8E75E0}" dt="2026-05-06T13:57:40.605" v="156" actId="14100"/>
          <ac:picMkLst>
            <pc:docMk/>
            <pc:sldMk cId="3400065537" sldId="281"/>
            <ac:picMk id="2054" creationId="{0251CA59-468E-5718-FADC-7EE77FD604D7}"/>
          </ac:picMkLst>
        </pc:picChg>
      </pc:sldChg>
      <pc:sldChg chg="modSp mod">
        <pc:chgData name="Amy Smith" userId="7d805147-878d-44d5-87c6-6d7206f0d14c" providerId="ADAL" clId="{D9849D35-B140-42A0-AF0E-7414BA8E75E0}" dt="2026-05-06T14:05:07.738" v="249" actId="20577"/>
        <pc:sldMkLst>
          <pc:docMk/>
          <pc:sldMk cId="2007086620" sldId="292"/>
        </pc:sldMkLst>
        <pc:spChg chg="mod">
          <ac:chgData name="Amy Smith" userId="7d805147-878d-44d5-87c6-6d7206f0d14c" providerId="ADAL" clId="{D9849D35-B140-42A0-AF0E-7414BA8E75E0}" dt="2026-05-06T14:05:07.738" v="249" actId="20577"/>
          <ac:spMkLst>
            <pc:docMk/>
            <pc:sldMk cId="2007086620" sldId="292"/>
            <ac:spMk id="3" creationId="{C28AB2AD-DF78-9437-CFDC-26346577D0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3E0E1-7A59-48F1-95A4-F38A8B1F09B2}" type="datetimeFigureOut">
              <a:t>5/6/2026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188D1-BC99-428B-8102-A0BE1A52709E}" type="slidenum">
              <a:t>‹#›</a:t>
            </a:fld>
            <a:endParaRPr lang="en-GB"/>
          </a:p>
        </p:txBody>
      </p:sp>
    </p:spTree>
    <p:extLst>
      <p:ext uri="{BB962C8B-B14F-4D97-AF65-F5344CB8AC3E}">
        <p14:creationId xmlns:p14="http://schemas.microsoft.com/office/powerpoint/2010/main" val="390006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 this slide to include your method of transport </a:t>
            </a:r>
          </a:p>
        </p:txBody>
      </p:sp>
      <p:sp>
        <p:nvSpPr>
          <p:cNvPr id="4" name="Slide Number Placeholder 3"/>
          <p:cNvSpPr>
            <a:spLocks noGrp="1"/>
          </p:cNvSpPr>
          <p:nvPr>
            <p:ph type="sldNum" sz="quarter" idx="5"/>
          </p:nvPr>
        </p:nvSpPr>
        <p:spPr/>
        <p:txBody>
          <a:bodyPr/>
          <a:lstStyle/>
          <a:p>
            <a:fld id="{82838967-06CC-414F-BC37-A681A2FCF6F4}" type="slidenum">
              <a:rPr lang="en-GB" smtClean="0"/>
              <a:t>3</a:t>
            </a:fld>
            <a:endParaRPr lang="en-GB"/>
          </a:p>
        </p:txBody>
      </p:sp>
    </p:spTree>
    <p:extLst>
      <p:ext uri="{BB962C8B-B14F-4D97-AF65-F5344CB8AC3E}">
        <p14:creationId xmlns:p14="http://schemas.microsoft.com/office/powerpoint/2010/main" val="278704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72DA-35F7-0F3D-0A5C-B84B444796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E1CD94-A739-EA0F-8D6B-4B0A0FBDF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6600B5-C8CC-7FFB-C2D2-C4047C6A31B2}"/>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66EFB2D4-1B95-D63C-91FD-0B91AF0D55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FF28A6-4F7F-E138-06A1-133D2A1E4960}"/>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798306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1DB7-BE99-BB7F-B684-884D397F46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3431C-304A-8E80-BED0-F0A208AA42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F0148F-66DE-8504-5D29-5233369DA802}"/>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FD661EE0-AE89-FFDB-5095-5483EEDAE1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C8BA5-8FC6-873F-BB5F-8707E288EF2F}"/>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200023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38E7A3-AA5F-D7A8-D2E5-003CB9779F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5918B7-92B5-9EEE-7475-E4533C1A3F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977082-15E8-ACB8-6EDE-E20F080C4329}"/>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9A1A53F7-0E22-BEB8-4123-A612EF9F1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A7FEA8-DE1A-26D5-3006-47D049B76827}"/>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402133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DF81-7E4F-893C-29D8-884C4B5693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360363-53D2-BCD3-DB3B-9FBE2CFD23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5A4B43-41E4-3082-EAD9-C992C9F339AD}"/>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846F6877-DBC2-4F03-8D08-0A660B5F19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0F448-E5A8-5E6A-E65B-D39626389B49}"/>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208004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ACFF-4899-E964-BD88-2E0CD2DCD8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A3D467-7638-CD9C-C7F1-1A0D4BE50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F9FEC-9D25-6473-0D9B-28B067DA50D0}"/>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ADFEDFB7-0675-2A0D-172F-726DFBF749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28AF5-D48A-959F-13FE-52036F12A6AA}"/>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100216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4BC9-979E-9948-6D7B-DFE95C55F1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465FE3-087C-1218-DFD0-E66FBDA930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8EF319-3DFC-6880-997D-CB46AEBB21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616A2F-A309-E6EE-B047-B965467152EE}"/>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6" name="Footer Placeholder 5">
            <a:extLst>
              <a:ext uri="{FF2B5EF4-FFF2-40B4-BE49-F238E27FC236}">
                <a16:creationId xmlns:a16="http://schemas.microsoft.com/office/drawing/2014/main" id="{88998C76-614C-4C88-48FA-978501408A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795E9E-B613-2232-14E6-D9825562C81E}"/>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31395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0C22-0457-E5F8-36CD-367B65B5A10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D8A62B-3905-3B38-A08D-070FFFB60D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31545-C101-A3EF-B0ED-6F7E2C820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2A62C4-14AC-544B-1642-2F6344216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63A65-65DF-1AB7-C6F7-2D5B8F9595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D86858-ACB5-80F8-E3FB-1522460D9221}"/>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8" name="Footer Placeholder 7">
            <a:extLst>
              <a:ext uri="{FF2B5EF4-FFF2-40B4-BE49-F238E27FC236}">
                <a16:creationId xmlns:a16="http://schemas.microsoft.com/office/drawing/2014/main" id="{AAB3977D-3D58-ABB8-C47B-9FD6DB4305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67AA3A-C8C7-541A-D622-5E2DD567B0BE}"/>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410102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3FEB-7799-BA48-8CB1-658A036B35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84C044-84EE-BB04-8D0C-F71406030AC4}"/>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4" name="Footer Placeholder 3">
            <a:extLst>
              <a:ext uri="{FF2B5EF4-FFF2-40B4-BE49-F238E27FC236}">
                <a16:creationId xmlns:a16="http://schemas.microsoft.com/office/drawing/2014/main" id="{344E41A6-772F-AC05-C864-E1A867D8EB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D21937-BEE3-77E5-4458-E46148F794A7}"/>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40978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2B2E2-6EF1-59B0-BF6A-50378AF18EBF}"/>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3" name="Footer Placeholder 2">
            <a:extLst>
              <a:ext uri="{FF2B5EF4-FFF2-40B4-BE49-F238E27FC236}">
                <a16:creationId xmlns:a16="http://schemas.microsoft.com/office/drawing/2014/main" id="{DF16C7E1-F62A-506C-1BB3-7D59ACF41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6C29A1-188C-9005-9B44-D4C46FB406A7}"/>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101661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1F21-432B-D328-F8E4-1BFB6E28E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F16E31-62EA-81B9-F303-952D440A5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4FB86D-68DD-8D3F-01BF-EFD330CB9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23051-8D13-7FB4-373E-DF2AA9FC8555}"/>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6" name="Footer Placeholder 5">
            <a:extLst>
              <a:ext uri="{FF2B5EF4-FFF2-40B4-BE49-F238E27FC236}">
                <a16:creationId xmlns:a16="http://schemas.microsoft.com/office/drawing/2014/main" id="{9850B378-642F-1AF0-282C-B5459B2740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E9BF88-BC41-664B-30B0-ED4918D8B8C4}"/>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3765059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F778-EFF1-16C8-B80C-28E71401E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ACD250-43D6-D1C9-4750-34C26A25AC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801AFC-1F23-949D-7154-7FE1DCAF8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B0761-29F9-D2E6-CC40-DE1BCD743B78}"/>
              </a:ext>
            </a:extLst>
          </p:cNvPr>
          <p:cNvSpPr>
            <a:spLocks noGrp="1"/>
          </p:cNvSpPr>
          <p:nvPr>
            <p:ph type="dt" sz="half" idx="10"/>
          </p:nvPr>
        </p:nvSpPr>
        <p:spPr/>
        <p:txBody>
          <a:bodyPr/>
          <a:lstStyle/>
          <a:p>
            <a:fld id="{59EB80AC-5EDB-40AE-A653-EEADF803BF20}" type="datetimeFigureOut">
              <a:rPr lang="en-GB" smtClean="0"/>
              <a:t>06/05/2026</a:t>
            </a:fld>
            <a:endParaRPr lang="en-GB"/>
          </a:p>
        </p:txBody>
      </p:sp>
      <p:sp>
        <p:nvSpPr>
          <p:cNvPr id="6" name="Footer Placeholder 5">
            <a:extLst>
              <a:ext uri="{FF2B5EF4-FFF2-40B4-BE49-F238E27FC236}">
                <a16:creationId xmlns:a16="http://schemas.microsoft.com/office/drawing/2014/main" id="{C2FDB0E9-C467-B35F-B748-FD8827EBF1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4A8776-FE39-B5CA-D0C2-99582680E91F}"/>
              </a:ext>
            </a:extLst>
          </p:cNvPr>
          <p:cNvSpPr>
            <a:spLocks noGrp="1"/>
          </p:cNvSpPr>
          <p:nvPr>
            <p:ph type="sldNum" sz="quarter" idx="12"/>
          </p:nvPr>
        </p:nvSpPr>
        <p:spPr/>
        <p:txBody>
          <a:bodyPr/>
          <a:lstStyle/>
          <a:p>
            <a:fld id="{FB8769A8-CFF9-47E5-906F-C879312A3E0E}" type="slidenum">
              <a:rPr lang="en-GB" smtClean="0"/>
              <a:t>‹#›</a:t>
            </a:fld>
            <a:endParaRPr lang="en-GB"/>
          </a:p>
        </p:txBody>
      </p:sp>
    </p:spTree>
    <p:extLst>
      <p:ext uri="{BB962C8B-B14F-4D97-AF65-F5344CB8AC3E}">
        <p14:creationId xmlns:p14="http://schemas.microsoft.com/office/powerpoint/2010/main" val="290296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D7331-FB43-B258-FCB5-1B253F871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B8196E-498C-290B-0698-1B2B21AA6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2C52EC-959B-E992-73FE-96F2D3D7F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B80AC-5EDB-40AE-A653-EEADF803BF20}" type="datetimeFigureOut">
              <a:rPr lang="en-GB" smtClean="0"/>
              <a:t>06/05/2026</a:t>
            </a:fld>
            <a:endParaRPr lang="en-GB"/>
          </a:p>
        </p:txBody>
      </p:sp>
      <p:sp>
        <p:nvSpPr>
          <p:cNvPr id="5" name="Footer Placeholder 4">
            <a:extLst>
              <a:ext uri="{FF2B5EF4-FFF2-40B4-BE49-F238E27FC236}">
                <a16:creationId xmlns:a16="http://schemas.microsoft.com/office/drawing/2014/main" id="{90F19DAF-5596-B50A-D0F5-D62AD9481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BC2A45-34EE-EBCD-E9C2-CEBDD56C4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769A8-CFF9-47E5-906F-C879312A3E0E}" type="slidenum">
              <a:rPr lang="en-GB" smtClean="0"/>
              <a:t>‹#›</a:t>
            </a:fld>
            <a:endParaRPr lang="en-GB"/>
          </a:p>
        </p:txBody>
      </p:sp>
    </p:spTree>
    <p:extLst>
      <p:ext uri="{BB962C8B-B14F-4D97-AF65-F5344CB8AC3E}">
        <p14:creationId xmlns:p14="http://schemas.microsoft.com/office/powerpoint/2010/main" val="1627575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earning@rmg.co.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95D4-0D6C-14C2-5E60-CD6968376B18}"/>
              </a:ext>
            </a:extLst>
          </p:cNvPr>
          <p:cNvSpPr>
            <a:spLocks noGrp="1"/>
          </p:cNvSpPr>
          <p:nvPr>
            <p:ph type="title"/>
          </p:nvPr>
        </p:nvSpPr>
        <p:spPr>
          <a:xfrm>
            <a:off x="838200" y="436563"/>
            <a:ext cx="10515600" cy="1325563"/>
          </a:xfrm>
        </p:spPr>
        <p:txBody>
          <a:bodyPr/>
          <a:lstStyle/>
          <a:p>
            <a:r>
              <a:rPr lang="en-GB" dirty="0">
                <a:latin typeface="Calibri"/>
                <a:ea typeface="Calibri"/>
                <a:cs typeface="Calibri"/>
              </a:rPr>
              <a:t>Sample social story for schools </a:t>
            </a:r>
          </a:p>
        </p:txBody>
      </p:sp>
      <p:sp>
        <p:nvSpPr>
          <p:cNvPr id="3" name="Content Placeholder 2">
            <a:extLst>
              <a:ext uri="{FF2B5EF4-FFF2-40B4-BE49-F238E27FC236}">
                <a16:creationId xmlns:a16="http://schemas.microsoft.com/office/drawing/2014/main" id="{C28AB2AD-DF78-9437-CFDC-26346577D035}"/>
              </a:ext>
            </a:extLst>
          </p:cNvPr>
          <p:cNvSpPr>
            <a:spLocks noGrp="1"/>
          </p:cNvSpPr>
          <p:nvPr>
            <p:ph idx="1"/>
          </p:nvPr>
        </p:nvSpPr>
        <p:spPr/>
        <p:txBody>
          <a:bodyPr vert="horz" lIns="91440" tIns="45720" rIns="91440" bIns="45720" rtlCol="0" anchor="t">
            <a:normAutofit fontScale="92500"/>
          </a:bodyPr>
          <a:lstStyle/>
          <a:p>
            <a:pPr marL="0" indent="0">
              <a:buNone/>
            </a:pPr>
            <a:r>
              <a:rPr lang="en-GB" dirty="0">
                <a:latin typeface="Calibri"/>
                <a:ea typeface="Calibri"/>
                <a:cs typeface="Calibri"/>
              </a:rPr>
              <a:t>You can use this social story to help young people transition before and during a visit to </a:t>
            </a:r>
            <a:r>
              <a:rPr lang="en-GB" i="1" dirty="0">
                <a:latin typeface="Calibri"/>
                <a:ea typeface="Calibri"/>
                <a:cs typeface="Calibri"/>
              </a:rPr>
              <a:t>Cutty Sark.</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a:ea typeface="Calibri"/>
                <a:cs typeface="Calibri"/>
              </a:rPr>
              <a:t>The slides give multiple examples of activities and spaces you may visit. Feel free to alter this presentation to suit your </a:t>
            </a:r>
            <a:r>
              <a:rPr lang="en-GB">
                <a:latin typeface="Calibri"/>
                <a:ea typeface="Calibri"/>
                <a:cs typeface="Calibri"/>
              </a:rPr>
              <a:t>specific visit.</a:t>
            </a:r>
            <a:endParaRPr lang="en-GB" dirty="0">
              <a:latin typeface="Calibri" panose="020F0502020204030204" pitchFamily="34" charset="0"/>
              <a:ea typeface="Calibri"/>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a:ea typeface="Calibri"/>
                <a:cs typeface="Calibri"/>
              </a:rPr>
              <a:t>From time to time our galleries need to undergo maintenance and we regularly offerings. If there is a particular part of the ship you are planning to visit and you would like an up-to-date image, please contact our Learning team (</a:t>
            </a:r>
            <a:r>
              <a:rPr lang="en-GB" dirty="0">
                <a:latin typeface="Calibri"/>
                <a:ea typeface="Calibri"/>
                <a:cs typeface="Calibri"/>
                <a:hlinkClick r:id="rId2"/>
              </a:rPr>
              <a:t>learning@rmg.co.uk</a:t>
            </a:r>
            <a:r>
              <a:rPr lang="en-GB" dirty="0">
                <a:latin typeface="Calibri"/>
                <a:ea typeface="Calibri"/>
                <a:cs typeface="Calibri"/>
              </a:rPr>
              <a:t>) who can provide assistance.</a:t>
            </a:r>
          </a:p>
        </p:txBody>
      </p:sp>
    </p:spTree>
    <p:extLst>
      <p:ext uri="{BB962C8B-B14F-4D97-AF65-F5344CB8AC3E}">
        <p14:creationId xmlns:p14="http://schemas.microsoft.com/office/powerpoint/2010/main" val="2007086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34E2AB-CFEE-637D-B285-F161A071C30E}"/>
              </a:ext>
            </a:extLst>
          </p:cNvPr>
          <p:cNvSpPr txBox="1"/>
          <p:nvPr/>
        </p:nvSpPr>
        <p:spPr>
          <a:xfrm>
            <a:off x="1419225" y="409210"/>
            <a:ext cx="9353550" cy="584775"/>
          </a:xfrm>
          <a:prstGeom prst="rect">
            <a:avLst/>
          </a:prstGeom>
          <a:noFill/>
          <a:ln>
            <a:noFill/>
          </a:ln>
        </p:spPr>
        <p:txBody>
          <a:bodyPr wrap="square" lIns="91440" tIns="45720" rIns="91440" bIns="45720" rtlCol="0" anchor="t">
            <a:spAutoFit/>
          </a:bodyPr>
          <a:lstStyle/>
          <a:p>
            <a:pPr algn="ctr"/>
            <a:r>
              <a:rPr lang="en-GB" sz="3200" dirty="0"/>
              <a:t>Be careful on the steep stairs</a:t>
            </a:r>
            <a:endParaRPr lang="en-GB" sz="3200" dirty="0">
              <a:ea typeface="Calibri"/>
              <a:cs typeface="Calibri"/>
            </a:endParaRPr>
          </a:p>
        </p:txBody>
      </p:sp>
      <p:pic>
        <p:nvPicPr>
          <p:cNvPr id="4" name="Picture 3" descr="Photograph of a wooden ship ladder with metal steps and white rope handrails secured by netting on both sides. The ladder is positioned on a wooden deck with various ship equipment and rigging visible in the background.">
            <a:extLst>
              <a:ext uri="{FF2B5EF4-FFF2-40B4-BE49-F238E27FC236}">
                <a16:creationId xmlns:a16="http://schemas.microsoft.com/office/drawing/2014/main" id="{604DD561-F230-541D-2D66-87AF6DF03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38526" y="1944524"/>
            <a:ext cx="4914948" cy="3680258"/>
          </a:xfrm>
          <a:prstGeom prst="rect">
            <a:avLst/>
          </a:prstGeom>
        </p:spPr>
      </p:pic>
    </p:spTree>
    <p:extLst>
      <p:ext uri="{BB962C8B-B14F-4D97-AF65-F5344CB8AC3E}">
        <p14:creationId xmlns:p14="http://schemas.microsoft.com/office/powerpoint/2010/main" val="408777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DFBA4F-D4A0-7CE0-B992-A8C43A8E9CFF}"/>
              </a:ext>
            </a:extLst>
          </p:cNvPr>
          <p:cNvSpPr txBox="1"/>
          <p:nvPr/>
        </p:nvSpPr>
        <p:spPr>
          <a:xfrm>
            <a:off x="1419225" y="464131"/>
            <a:ext cx="9353550" cy="584775"/>
          </a:xfrm>
          <a:prstGeom prst="rect">
            <a:avLst/>
          </a:prstGeom>
          <a:noFill/>
          <a:ln>
            <a:noFill/>
          </a:ln>
        </p:spPr>
        <p:txBody>
          <a:bodyPr wrap="square" lIns="91440" tIns="45720" rIns="91440" bIns="45720" rtlCol="0" anchor="t">
            <a:spAutoFit/>
          </a:bodyPr>
          <a:lstStyle/>
          <a:p>
            <a:pPr algn="ctr"/>
            <a:r>
              <a:rPr lang="en-GB" sz="3200" dirty="0"/>
              <a:t>You may try out some jobs that sailors used to do</a:t>
            </a:r>
            <a:endParaRPr lang="en-GB" sz="3200" dirty="0">
              <a:ea typeface="Calibri"/>
              <a:cs typeface="Calibri"/>
            </a:endParaRPr>
          </a:p>
        </p:txBody>
      </p:sp>
      <p:pic>
        <p:nvPicPr>
          <p:cNvPr id="3" name="Picture 2" descr="Photograph of a ship's deck focusing on multiple coiled ropes hanging from wooden rails with pulleys and rigging lines extending upward.">
            <a:extLst>
              <a:ext uri="{FF2B5EF4-FFF2-40B4-BE49-F238E27FC236}">
                <a16:creationId xmlns:a16="http://schemas.microsoft.com/office/drawing/2014/main" id="{BDF3D1EE-4D82-9F14-A4BB-5D71D5E8F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516" y="1540523"/>
            <a:ext cx="6000967" cy="4497749"/>
          </a:xfrm>
          <a:prstGeom prst="rect">
            <a:avLst/>
          </a:prstGeom>
        </p:spPr>
      </p:pic>
    </p:spTree>
    <p:extLst>
      <p:ext uri="{BB962C8B-B14F-4D97-AF65-F5344CB8AC3E}">
        <p14:creationId xmlns:p14="http://schemas.microsoft.com/office/powerpoint/2010/main" val="426161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A35B4D-53C0-6D69-2654-799DEDB6B816}"/>
              </a:ext>
            </a:extLst>
          </p:cNvPr>
          <p:cNvSpPr txBox="1"/>
          <p:nvPr/>
        </p:nvSpPr>
        <p:spPr>
          <a:xfrm>
            <a:off x="1428751" y="393315"/>
            <a:ext cx="9353550" cy="584775"/>
          </a:xfrm>
          <a:prstGeom prst="rect">
            <a:avLst/>
          </a:prstGeom>
          <a:noFill/>
          <a:ln>
            <a:noFill/>
          </a:ln>
        </p:spPr>
        <p:txBody>
          <a:bodyPr wrap="square" lIns="91440" tIns="45720" rIns="91440" bIns="45720" rtlCol="0" anchor="t">
            <a:spAutoFit/>
          </a:bodyPr>
          <a:lstStyle/>
          <a:p>
            <a:pPr algn="ctr"/>
            <a:r>
              <a:rPr lang="en-GB" sz="3200" dirty="0"/>
              <a:t>You will explore the </a:t>
            </a:r>
            <a:r>
              <a:rPr lang="en-GB" sz="3200" dirty="0" err="1"/>
              <a:t>'Tween</a:t>
            </a:r>
            <a:r>
              <a:rPr lang="en-GB" sz="3200" dirty="0"/>
              <a:t> Deck</a:t>
            </a:r>
            <a:endParaRPr lang="en-GB" sz="3200" dirty="0">
              <a:ea typeface="Calibri"/>
              <a:cs typeface="Calibri"/>
            </a:endParaRPr>
          </a:p>
        </p:txBody>
      </p:sp>
      <p:pic>
        <p:nvPicPr>
          <p:cNvPr id="5" name="Picture 4" descr="Photograph of a spacious wooden deck inside a ship, featuring display cases and red storage boxes along the sides.">
            <a:extLst>
              <a:ext uri="{FF2B5EF4-FFF2-40B4-BE49-F238E27FC236}">
                <a16:creationId xmlns:a16="http://schemas.microsoft.com/office/drawing/2014/main" id="{ABAE2350-9B1E-5793-DAF7-09726C2A5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191" y="1310866"/>
            <a:ext cx="6486670" cy="4870956"/>
          </a:xfrm>
          <a:prstGeom prst="rect">
            <a:avLst/>
          </a:prstGeom>
        </p:spPr>
      </p:pic>
    </p:spTree>
    <p:extLst>
      <p:ext uri="{BB962C8B-B14F-4D97-AF65-F5344CB8AC3E}">
        <p14:creationId xmlns:p14="http://schemas.microsoft.com/office/powerpoint/2010/main" val="3936554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D8D9-E81A-01B8-0E07-71A544F80A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DBFA0F-7801-3A86-3761-7C2D99525241}"/>
              </a:ext>
            </a:extLst>
          </p:cNvPr>
          <p:cNvSpPr txBox="1"/>
          <p:nvPr/>
        </p:nvSpPr>
        <p:spPr>
          <a:xfrm>
            <a:off x="1419225" y="376024"/>
            <a:ext cx="9353550" cy="1077218"/>
          </a:xfrm>
          <a:prstGeom prst="rect">
            <a:avLst/>
          </a:prstGeom>
          <a:noFill/>
          <a:ln>
            <a:noFill/>
          </a:ln>
        </p:spPr>
        <p:txBody>
          <a:bodyPr wrap="square" lIns="91440" tIns="45720" rIns="91440" bIns="45720" rtlCol="0" anchor="t">
            <a:spAutoFit/>
          </a:bodyPr>
          <a:lstStyle/>
          <a:p>
            <a:pPr algn="ctr"/>
            <a:r>
              <a:rPr lang="en-GB" sz="3200" dirty="0"/>
              <a:t>Once you have finished your visit, you will collect your things and return to school </a:t>
            </a:r>
            <a:endParaRPr lang="en-GB" sz="3200" dirty="0">
              <a:ea typeface="Calibri"/>
              <a:cs typeface="Calibri"/>
            </a:endParaRPr>
          </a:p>
        </p:txBody>
      </p:sp>
      <p:pic>
        <p:nvPicPr>
          <p:cNvPr id="5" name="Picture 4" descr="Photograph of a large historic sailing ship displayed above a modern museum entrance with informational panels and flags on the ship's rigging.">
            <a:extLst>
              <a:ext uri="{FF2B5EF4-FFF2-40B4-BE49-F238E27FC236}">
                <a16:creationId xmlns:a16="http://schemas.microsoft.com/office/drawing/2014/main" id="{4DAE862D-5A6F-A7F0-0C5C-21B804C04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344" y="1734108"/>
            <a:ext cx="6207312" cy="4652618"/>
          </a:xfrm>
          <a:prstGeom prst="rect">
            <a:avLst/>
          </a:prstGeom>
        </p:spPr>
      </p:pic>
    </p:spTree>
    <p:extLst>
      <p:ext uri="{BB962C8B-B14F-4D97-AF65-F5344CB8AC3E}">
        <p14:creationId xmlns:p14="http://schemas.microsoft.com/office/powerpoint/2010/main" val="344773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6E015-50A3-6689-BC2A-59121509FDFF}"/>
              </a:ext>
            </a:extLst>
          </p:cNvPr>
          <p:cNvSpPr txBox="1"/>
          <p:nvPr/>
        </p:nvSpPr>
        <p:spPr>
          <a:xfrm>
            <a:off x="1400175" y="469377"/>
            <a:ext cx="9382126" cy="1077218"/>
          </a:xfrm>
          <a:prstGeom prst="rect">
            <a:avLst/>
          </a:prstGeom>
          <a:noFill/>
          <a:ln>
            <a:noFill/>
          </a:ln>
        </p:spPr>
        <p:txBody>
          <a:bodyPr wrap="square" lIns="91440" tIns="45720" rIns="91440" bIns="45720" rtlCol="0" anchor="t">
            <a:spAutoFit/>
          </a:bodyPr>
          <a:lstStyle/>
          <a:p>
            <a:pPr algn="ctr"/>
            <a:r>
              <a:rPr lang="en-GB" sz="3200" dirty="0"/>
              <a:t>The Cutty Sark is an old sailing ship in Greenwich, next to the River Thames</a:t>
            </a:r>
          </a:p>
        </p:txBody>
      </p:sp>
      <p:pic>
        <p:nvPicPr>
          <p:cNvPr id="5" name="Picture 4" descr="Photograph of a large historic sailing ship mounted above a modern museum building with glass walls and informational displays. The ship features tall masts, rigging, and colorful signal flags, highlighting maritime heritage and serving as a prominent exhibit.">
            <a:extLst>
              <a:ext uri="{FF2B5EF4-FFF2-40B4-BE49-F238E27FC236}">
                <a16:creationId xmlns:a16="http://schemas.microsoft.com/office/drawing/2014/main" id="{A914125B-F7BC-C0FE-6E26-029D81AE5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735" y="1676491"/>
            <a:ext cx="6410529" cy="4805136"/>
          </a:xfrm>
          <a:prstGeom prst="rect">
            <a:avLst/>
          </a:prstGeom>
        </p:spPr>
      </p:pic>
    </p:spTree>
    <p:extLst>
      <p:ext uri="{BB962C8B-B14F-4D97-AF65-F5344CB8AC3E}">
        <p14:creationId xmlns:p14="http://schemas.microsoft.com/office/powerpoint/2010/main" val="294723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489545"/>
            <a:ext cx="9344025" cy="672505"/>
          </a:xfrm>
        </p:spPr>
        <p:txBody>
          <a:bodyPr>
            <a:noAutofit/>
          </a:bodyPr>
          <a:lstStyle/>
          <a:p>
            <a:pPr algn="ctr"/>
            <a:r>
              <a:rPr lang="en-GB" sz="3200" dirty="0">
                <a:latin typeface="Calibri"/>
                <a:ea typeface="Calibri"/>
                <a:cs typeface="Calibri"/>
              </a:rPr>
              <a:t>We are going on buses / on the train / on the bus / we are walking </a:t>
            </a:r>
          </a:p>
        </p:txBody>
      </p:sp>
      <p:pic>
        <p:nvPicPr>
          <p:cNvPr id="2050" name="Picture 2" descr="Photograph of a white coach bus parked on a paved area with trees and a fence in the background. The bus displays route number 660 to Skegness on an orange digital sign above the windshield.">
            <a:extLst>
              <a:ext uri="{FF2B5EF4-FFF2-40B4-BE49-F238E27FC236}">
                <a16:creationId xmlns:a16="http://schemas.microsoft.com/office/drawing/2014/main" id="{2F50985D-88BA-408C-A513-A2ABC1A63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928" y="1712925"/>
            <a:ext cx="3221124" cy="2454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graph of a red and black light rail train arriving at an elevated station platform in an urban area. The train displays route number 85, while the platform features yellow tactile paving and overhead shelter structures.">
            <a:extLst>
              <a:ext uri="{FF2B5EF4-FFF2-40B4-BE49-F238E27FC236}">
                <a16:creationId xmlns:a16="http://schemas.microsoft.com/office/drawing/2014/main" id="{6ABB64F5-B1DC-1229-81E5-2DF40B081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420" y="1712925"/>
            <a:ext cx="3316431" cy="22120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graph of multiple London red double-decker buses on a city street surrounded by modern buildings and trees.">
            <a:extLst>
              <a:ext uri="{FF2B5EF4-FFF2-40B4-BE49-F238E27FC236}">
                <a16:creationId xmlns:a16="http://schemas.microsoft.com/office/drawing/2014/main" id="{1C1A4B4C-7209-BCFC-6424-7EB7A37BD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928" y="4334265"/>
            <a:ext cx="3221124" cy="21484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tograph of a group of young children walking outdoors, each wearing colorful backpacks and hats, likely on a school trip or outing.">
            <a:extLst>
              <a:ext uri="{FF2B5EF4-FFF2-40B4-BE49-F238E27FC236}">
                <a16:creationId xmlns:a16="http://schemas.microsoft.com/office/drawing/2014/main" id="{0251CA59-468E-5718-FADC-7EE77FD604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946"/>
          <a:stretch/>
        </p:blipFill>
        <p:spPr bwMode="auto">
          <a:xfrm>
            <a:off x="6096000" y="4093102"/>
            <a:ext cx="3316431" cy="255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6553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B90EFE-53FB-855B-FB60-7A84DE7BA682}"/>
              </a:ext>
            </a:extLst>
          </p:cNvPr>
          <p:cNvSpPr txBox="1"/>
          <p:nvPr/>
        </p:nvSpPr>
        <p:spPr>
          <a:xfrm>
            <a:off x="1423485" y="521682"/>
            <a:ext cx="9344025" cy="584775"/>
          </a:xfrm>
          <a:prstGeom prst="rect">
            <a:avLst/>
          </a:prstGeom>
          <a:noFill/>
          <a:ln>
            <a:noFill/>
          </a:ln>
        </p:spPr>
        <p:txBody>
          <a:bodyPr wrap="square" lIns="91440" tIns="45720" rIns="91440" bIns="45720" rtlCol="0" anchor="t">
            <a:spAutoFit/>
          </a:bodyPr>
          <a:lstStyle/>
          <a:p>
            <a:pPr algn="ctr"/>
            <a:r>
              <a:rPr lang="en-GB" sz="3200" dirty="0"/>
              <a:t>This is the entrance to the ship</a:t>
            </a:r>
            <a:endParaRPr lang="en-GB" sz="3200" dirty="0">
              <a:ea typeface="Calibri"/>
              <a:cs typeface="Calibri"/>
            </a:endParaRPr>
          </a:p>
        </p:txBody>
      </p:sp>
      <p:pic>
        <p:nvPicPr>
          <p:cNvPr id="5" name="Picture 4" descr="Photograph of the entrance to Cutty Sark, part of Royal Museums Greenwich, featuring glass sliding doors with circular decals and informational panels on either side. Panels display visitor information, opening hours, and logos, with reflections of the ship's rigging visible above the entrance.">
            <a:extLst>
              <a:ext uri="{FF2B5EF4-FFF2-40B4-BE49-F238E27FC236}">
                <a16:creationId xmlns:a16="http://schemas.microsoft.com/office/drawing/2014/main" id="{DD589E72-0E05-8CBD-6D17-AE9F520C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338" y="1283753"/>
            <a:ext cx="6430317" cy="4847586"/>
          </a:xfrm>
          <a:prstGeom prst="rect">
            <a:avLst/>
          </a:prstGeom>
        </p:spPr>
      </p:pic>
    </p:spTree>
    <p:extLst>
      <p:ext uri="{BB962C8B-B14F-4D97-AF65-F5344CB8AC3E}">
        <p14:creationId xmlns:p14="http://schemas.microsoft.com/office/powerpoint/2010/main" val="298016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21EE4A-EE5D-DFCF-0E8F-4AF8A2CED5CC}"/>
              </a:ext>
            </a:extLst>
          </p:cNvPr>
          <p:cNvSpPr txBox="1"/>
          <p:nvPr/>
        </p:nvSpPr>
        <p:spPr>
          <a:xfrm>
            <a:off x="1419224" y="425203"/>
            <a:ext cx="9372601" cy="584775"/>
          </a:xfrm>
          <a:prstGeom prst="rect">
            <a:avLst/>
          </a:prstGeom>
          <a:noFill/>
          <a:ln>
            <a:noFill/>
          </a:ln>
        </p:spPr>
        <p:txBody>
          <a:bodyPr wrap="square" lIns="91440" tIns="45720" rIns="91440" bIns="45720" rtlCol="0" anchor="t">
            <a:spAutoFit/>
          </a:bodyPr>
          <a:lstStyle/>
          <a:p>
            <a:pPr algn="ctr"/>
            <a:r>
              <a:rPr lang="en-GB" sz="3200" dirty="0"/>
              <a:t>This is the ticket desk </a:t>
            </a:r>
            <a:endParaRPr lang="en-GB" sz="3200" dirty="0">
              <a:ea typeface="Calibri"/>
              <a:cs typeface="Calibri"/>
            </a:endParaRPr>
          </a:p>
        </p:txBody>
      </p:sp>
      <p:pic>
        <p:nvPicPr>
          <p:cNvPr id="5" name="Picture 4" descr="Photograph of a modern ticket counter inside a building with a glass ceiling and large ventilation ducts. Three staff members are seated behind a gray desk labeled &quot;Tickets,&quot; with a colorful menu board displaying ticket options and prices mounted above.">
            <a:extLst>
              <a:ext uri="{FF2B5EF4-FFF2-40B4-BE49-F238E27FC236}">
                <a16:creationId xmlns:a16="http://schemas.microsoft.com/office/drawing/2014/main" id="{12071A75-9AE1-B03B-4773-375F7B386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824" y="1172999"/>
            <a:ext cx="6891400" cy="5174073"/>
          </a:xfrm>
          <a:prstGeom prst="rect">
            <a:avLst/>
          </a:prstGeom>
        </p:spPr>
      </p:pic>
    </p:spTree>
    <p:extLst>
      <p:ext uri="{BB962C8B-B14F-4D97-AF65-F5344CB8AC3E}">
        <p14:creationId xmlns:p14="http://schemas.microsoft.com/office/powerpoint/2010/main" val="123414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graph of an indoor maritime museum showcasing a large, historic wooden ship hull suspended above a concrete walkway. The space features a geometric glass ceiling, metal railings, informational displays, and staircases, highlighting the ship's size and structural details.">
            <a:extLst>
              <a:ext uri="{FF2B5EF4-FFF2-40B4-BE49-F238E27FC236}">
                <a16:creationId xmlns:a16="http://schemas.microsoft.com/office/drawing/2014/main" id="{E22FB3CD-3B4E-3B57-A171-F26945023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139" y="1807014"/>
            <a:ext cx="6143721" cy="4607791"/>
          </a:xfrm>
          <a:prstGeom prst="rect">
            <a:avLst/>
          </a:prstGeom>
        </p:spPr>
      </p:pic>
      <p:sp>
        <p:nvSpPr>
          <p:cNvPr id="4" name="TextBox 3">
            <a:extLst>
              <a:ext uri="{FF2B5EF4-FFF2-40B4-BE49-F238E27FC236}">
                <a16:creationId xmlns:a16="http://schemas.microsoft.com/office/drawing/2014/main" id="{292697C4-4E13-8A45-F690-21B4A02C3C27}"/>
              </a:ext>
            </a:extLst>
          </p:cNvPr>
          <p:cNvSpPr txBox="1"/>
          <p:nvPr/>
        </p:nvSpPr>
        <p:spPr>
          <a:xfrm>
            <a:off x="1414914" y="443195"/>
            <a:ext cx="9375006" cy="1077218"/>
          </a:xfrm>
          <a:prstGeom prst="rect">
            <a:avLst/>
          </a:prstGeom>
          <a:noFill/>
          <a:ln>
            <a:noFill/>
          </a:ln>
        </p:spPr>
        <p:txBody>
          <a:bodyPr wrap="square" lIns="91440" tIns="45720" rIns="91440" bIns="45720" rtlCol="0" anchor="t">
            <a:spAutoFit/>
          </a:bodyPr>
          <a:lstStyle/>
          <a:p>
            <a:pPr algn="ctr"/>
            <a:r>
              <a:rPr lang="en-GB" sz="3200" dirty="0"/>
              <a:t>You will go down to the dry dock to put your things away </a:t>
            </a:r>
            <a:endParaRPr lang="en-GB" sz="3200" dirty="0">
              <a:ea typeface="Calibri"/>
              <a:cs typeface="Calibri"/>
            </a:endParaRPr>
          </a:p>
        </p:txBody>
      </p:sp>
    </p:spTree>
    <p:extLst>
      <p:ext uri="{BB962C8B-B14F-4D97-AF65-F5344CB8AC3E}">
        <p14:creationId xmlns:p14="http://schemas.microsoft.com/office/powerpoint/2010/main" val="357247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A1EA6F-5FB8-9B0A-C3DA-B025EAA755ED}"/>
              </a:ext>
            </a:extLst>
          </p:cNvPr>
          <p:cNvSpPr txBox="1"/>
          <p:nvPr/>
        </p:nvSpPr>
        <p:spPr>
          <a:xfrm>
            <a:off x="1418122" y="369979"/>
            <a:ext cx="9355756" cy="584775"/>
          </a:xfrm>
          <a:prstGeom prst="rect">
            <a:avLst/>
          </a:prstGeom>
          <a:noFill/>
          <a:ln>
            <a:noFill/>
          </a:ln>
        </p:spPr>
        <p:txBody>
          <a:bodyPr wrap="square" lIns="91440" tIns="45720" rIns="91440" bIns="45720" rtlCol="0" anchor="t">
            <a:spAutoFit/>
          </a:bodyPr>
          <a:lstStyle/>
          <a:p>
            <a:pPr algn="ctr"/>
            <a:r>
              <a:rPr lang="en-GB" sz="3200" dirty="0"/>
              <a:t>You will leave your things in a blue trolley</a:t>
            </a:r>
            <a:endParaRPr lang="en-GB" sz="3200" dirty="0">
              <a:ea typeface="Calibri"/>
              <a:cs typeface="Calibri"/>
            </a:endParaRPr>
          </a:p>
        </p:txBody>
      </p:sp>
      <p:pic>
        <p:nvPicPr>
          <p:cNvPr id="3" name="Picture 2" descr="Photograph of a blue metal cage secured with a black combination lock attached to a vertical blue bar.">
            <a:extLst>
              <a:ext uri="{FF2B5EF4-FFF2-40B4-BE49-F238E27FC236}">
                <a16:creationId xmlns:a16="http://schemas.microsoft.com/office/drawing/2014/main" id="{E4E944DD-9169-7830-D19D-2C97D9BE6293}"/>
              </a:ext>
            </a:extLst>
          </p:cNvPr>
          <p:cNvPicPr>
            <a:picLocks noChangeAspect="1"/>
          </p:cNvPicPr>
          <p:nvPr/>
        </p:nvPicPr>
        <p:blipFill>
          <a:blip r:embed="rId2"/>
          <a:srcRect l="242" t="-708" r="-243" b="885"/>
          <a:stretch/>
        </p:blipFill>
        <p:spPr>
          <a:xfrm>
            <a:off x="4137067" y="1176035"/>
            <a:ext cx="3917865" cy="5206108"/>
          </a:xfrm>
          <a:prstGeom prst="rect">
            <a:avLst/>
          </a:prstGeom>
        </p:spPr>
      </p:pic>
    </p:spTree>
    <p:extLst>
      <p:ext uri="{BB962C8B-B14F-4D97-AF65-F5344CB8AC3E}">
        <p14:creationId xmlns:p14="http://schemas.microsoft.com/office/powerpoint/2010/main" val="213176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1C13DC-0E62-18A6-2C35-90FFED3D4867}"/>
              </a:ext>
            </a:extLst>
          </p:cNvPr>
          <p:cNvSpPr txBox="1"/>
          <p:nvPr/>
        </p:nvSpPr>
        <p:spPr>
          <a:xfrm>
            <a:off x="1419225" y="471274"/>
            <a:ext cx="9363075" cy="1077218"/>
          </a:xfrm>
          <a:prstGeom prst="rect">
            <a:avLst/>
          </a:prstGeom>
          <a:noFill/>
          <a:ln>
            <a:noFill/>
          </a:ln>
        </p:spPr>
        <p:txBody>
          <a:bodyPr wrap="square" lIns="91440" tIns="45720" rIns="91440" bIns="45720" rtlCol="0" anchor="t">
            <a:spAutoFit/>
          </a:bodyPr>
          <a:lstStyle/>
          <a:p>
            <a:pPr algn="ctr"/>
            <a:r>
              <a:rPr lang="en-GB" sz="3200" dirty="0"/>
              <a:t>You will sit on these benches and hear more about the activities that you are going to take part in</a:t>
            </a:r>
            <a:endParaRPr lang="en-GB" sz="3200" dirty="0">
              <a:ea typeface="Calibri"/>
              <a:cs typeface="Calibri"/>
            </a:endParaRPr>
          </a:p>
        </p:txBody>
      </p:sp>
      <p:pic>
        <p:nvPicPr>
          <p:cNvPr id="5" name="Picture 4" descr="Photograph of an indoor seating area with tiered wooden benches and concrete walls under a glass ceiling. The space includes informational displays on wooden panels and a metal railing along the steps.">
            <a:extLst>
              <a:ext uri="{FF2B5EF4-FFF2-40B4-BE49-F238E27FC236}">
                <a16:creationId xmlns:a16="http://schemas.microsoft.com/office/drawing/2014/main" id="{41D97878-6D18-61FA-53AE-86C7A3E4BF81}"/>
              </a:ext>
            </a:extLst>
          </p:cNvPr>
          <p:cNvPicPr>
            <a:picLocks noChangeAspect="1"/>
          </p:cNvPicPr>
          <p:nvPr/>
        </p:nvPicPr>
        <p:blipFill>
          <a:blip r:embed="rId2">
            <a:extLst>
              <a:ext uri="{28A0092B-C50C-407E-A947-70E740481C1C}">
                <a14:useLocalDpi xmlns:a14="http://schemas.microsoft.com/office/drawing/2010/main" val="0"/>
              </a:ext>
            </a:extLst>
          </a:blip>
          <a:srcRect r="143" b="13193"/>
          <a:stretch>
            <a:fillRect/>
          </a:stretch>
        </p:blipFill>
        <p:spPr>
          <a:xfrm>
            <a:off x="2553923" y="1612615"/>
            <a:ext cx="7072973" cy="4610323"/>
          </a:xfrm>
          <a:prstGeom prst="rect">
            <a:avLst/>
          </a:prstGeom>
        </p:spPr>
      </p:pic>
    </p:spTree>
    <p:extLst>
      <p:ext uri="{BB962C8B-B14F-4D97-AF65-F5344CB8AC3E}">
        <p14:creationId xmlns:p14="http://schemas.microsoft.com/office/powerpoint/2010/main" val="34489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6B8ED3-2498-D310-77FC-F2FB0404236D}"/>
              </a:ext>
            </a:extLst>
          </p:cNvPr>
          <p:cNvSpPr txBox="1"/>
          <p:nvPr/>
        </p:nvSpPr>
        <p:spPr>
          <a:xfrm>
            <a:off x="1423987" y="293403"/>
            <a:ext cx="9344025" cy="1077218"/>
          </a:xfrm>
          <a:prstGeom prst="rect">
            <a:avLst/>
          </a:prstGeom>
          <a:noFill/>
          <a:ln>
            <a:noFill/>
          </a:ln>
        </p:spPr>
        <p:txBody>
          <a:bodyPr wrap="square" lIns="91440" tIns="45720" rIns="91440" bIns="45720" rtlCol="0" anchor="t">
            <a:spAutoFit/>
          </a:bodyPr>
          <a:lstStyle/>
          <a:p>
            <a:pPr algn="ctr"/>
            <a:r>
              <a:rPr lang="en-GB" sz="3200" dirty="0"/>
              <a:t>You will go to the Main Deck</a:t>
            </a:r>
            <a:endParaRPr lang="en-US" sz="3200" dirty="0"/>
          </a:p>
          <a:p>
            <a:pPr algn="ctr"/>
            <a:r>
              <a:rPr lang="en-GB" sz="3200" dirty="0"/>
              <a:t>You can look at the view</a:t>
            </a:r>
            <a:endParaRPr lang="en-US" sz="3200" dirty="0">
              <a:ea typeface="Calibri"/>
              <a:cs typeface="Calibri"/>
            </a:endParaRPr>
          </a:p>
        </p:txBody>
      </p:sp>
      <p:pic>
        <p:nvPicPr>
          <p:cNvPr id="5" name="Picture 4" descr="Photograph of a ship's wooden deck featuring coiled ropes, rigging, and a black capstan, with a domed glass building and city skyline visible in the background.">
            <a:extLst>
              <a:ext uri="{FF2B5EF4-FFF2-40B4-BE49-F238E27FC236}">
                <a16:creationId xmlns:a16="http://schemas.microsoft.com/office/drawing/2014/main" id="{64843CBE-32BF-DA80-547F-221A098D5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246" y="1598999"/>
            <a:ext cx="6357506" cy="4791942"/>
          </a:xfrm>
          <a:prstGeom prst="rect">
            <a:avLst/>
          </a:prstGeom>
        </p:spPr>
      </p:pic>
    </p:spTree>
    <p:extLst>
      <p:ext uri="{BB962C8B-B14F-4D97-AF65-F5344CB8AC3E}">
        <p14:creationId xmlns:p14="http://schemas.microsoft.com/office/powerpoint/2010/main" val="687546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7264C546AB847BAB2329BE04228B5" ma:contentTypeVersion="21" ma:contentTypeDescription="Create a new document." ma:contentTypeScope="" ma:versionID="9ef0d9642564f2da1282abd933c1d211">
  <xsd:schema xmlns:xsd="http://www.w3.org/2001/XMLSchema" xmlns:xs="http://www.w3.org/2001/XMLSchema" xmlns:p="http://schemas.microsoft.com/office/2006/metadata/properties" xmlns:ns1="http://schemas.microsoft.com/sharepoint/v3" xmlns:ns2="f16fe590-3d58-4e2f-b2fa-57b56e2b808f" xmlns:ns3="87b3024f-4582-4e85-9493-c113ea7a45e9" targetNamespace="http://schemas.microsoft.com/office/2006/metadata/properties" ma:root="true" ma:fieldsID="dd0c8028578b149ca428d50a9c42f6ac" ns1:_="" ns2:_="" ns3:_="">
    <xsd:import namespace="http://schemas.microsoft.com/sharepoint/v3"/>
    <xsd:import namespace="f16fe590-3d58-4e2f-b2fa-57b56e2b808f"/>
    <xsd:import namespace="87b3024f-4582-4e85-9493-c113ea7a4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6fe590-3d58-4e2f-b2fa-57b56e2b8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45f6036-1884-42a7-ab13-4f03471d151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b3024f-4582-4e85-9493-c113ea7a45e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20980b-c8c3-4f2b-9aad-a4296314b290}" ma:internalName="TaxCatchAll" ma:showField="CatchAllData" ma:web="87b3024f-4582-4e85-9493-c113ea7a45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16fe590-3d58-4e2f-b2fa-57b56e2b808f">
      <Terms xmlns="http://schemas.microsoft.com/office/infopath/2007/PartnerControls"/>
    </lcf76f155ced4ddcb4097134ff3c332f>
    <TaxCatchAll xmlns="87b3024f-4582-4e85-9493-c113ea7a45e9" xsi:nil="true"/>
    <SharedWithUsers xmlns="87b3024f-4582-4e85-9493-c113ea7a45e9">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BF9781-25EB-4199-AB1C-44FB773A38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6fe590-3d58-4e2f-b2fa-57b56e2b808f"/>
    <ds:schemaRef ds:uri="87b3024f-4582-4e85-9493-c113ea7a4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3B00E-0C71-478A-9521-41E8ADD0099E}">
  <ds:schemaRefs>
    <ds:schemaRef ds:uri="http://purl.org/dc/dcmitype/"/>
    <ds:schemaRef ds:uri="http://schemas.microsoft.com/office/2006/metadata/properties"/>
    <ds:schemaRef ds:uri="http://schemas.openxmlformats.org/package/2006/metadata/core-properties"/>
    <ds:schemaRef ds:uri="efd3f5f9-8587-4500-a96d-91223bb883b4"/>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b55a4c92-8ed5-476d-8a6a-946bb854ec58"/>
    <ds:schemaRef ds:uri="http://schemas.microsoft.com/sharepoint/v3"/>
    <ds:schemaRef ds:uri="f16fe590-3d58-4e2f-b2fa-57b56e2b808f"/>
    <ds:schemaRef ds:uri="87b3024f-4582-4e85-9493-c113ea7a45e9"/>
  </ds:schemaRefs>
</ds:datastoreItem>
</file>

<file path=customXml/itemProps3.xml><?xml version="1.0" encoding="utf-8"?>
<ds:datastoreItem xmlns:ds="http://schemas.openxmlformats.org/officeDocument/2006/customXml" ds:itemID="{98EBB872-CD87-4417-B851-20D4AC33E3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TotalTime>
  <Words>255</Words>
  <Application>Microsoft Office PowerPoint</Application>
  <PresentationFormat>Widescreen</PresentationFormat>
  <Paragraphs>21</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Sample social story for schools </vt:lpstr>
      <vt:lpstr>PowerPoint Presentation</vt:lpstr>
      <vt:lpstr>We are going on buses / on the train / on the bus / we are walking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Noel Hayden</dc:creator>
  <cp:lastModifiedBy>Amy Smith</cp:lastModifiedBy>
  <cp:revision>84</cp:revision>
  <dcterms:created xsi:type="dcterms:W3CDTF">2023-10-10T11:09:20Z</dcterms:created>
  <dcterms:modified xsi:type="dcterms:W3CDTF">2026-05-06T14:05:15Z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0x010100C3A7264C546AB847BAB2329BE04228B5</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