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92" r:id="rId5"/>
    <p:sldId id="256" r:id="rId6"/>
    <p:sldId id="281" r:id="rId7"/>
    <p:sldId id="257" r:id="rId8"/>
    <p:sldId id="298" r:id="rId9"/>
    <p:sldId id="282" r:id="rId10"/>
    <p:sldId id="300" r:id="rId11"/>
    <p:sldId id="283" r:id="rId12"/>
    <p:sldId id="284" r:id="rId13"/>
    <p:sldId id="287" r:id="rId14"/>
    <p:sldId id="297" r:id="rId15"/>
    <p:sldId id="285" r:id="rId16"/>
    <p:sldId id="288" r:id="rId17"/>
    <p:sldId id="296" r:id="rId18"/>
    <p:sldId id="293" r:id="rId19"/>
    <p:sldId id="299" r:id="rId20"/>
    <p:sldId id="294" r:id="rId21"/>
    <p:sldId id="290" r:id="rId22"/>
    <p:sldId id="29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256FAA-75AC-AD11-01ED-7FA8765D09BA}" name="Hollie Witton" initials="HW" userId="S::hwitton@rmg.co.uk::89ff3c08-4628-4ec5-9c92-99fa6f0b6a9d" providerId="AD"/>
  <p188:author id="{1E3D77C6-D81B-26C5-57F8-574580710A6A}" name="Ruth Boley" initials="RB" userId="S::rboley@rmg.co.uk::9f929771-a397-4fd7-9333-3c8a3c6f858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1026F9-1403-4996-A98C-928BF1569F8F}" v="352" dt="2026-05-06T14:35:53.6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812" autoAdjust="0"/>
  </p:normalViewPr>
  <p:slideViewPr>
    <p:cSldViewPr snapToGrid="0">
      <p:cViewPr varScale="1">
        <p:scale>
          <a:sx n="83" d="100"/>
          <a:sy n="83" d="100"/>
        </p:scale>
        <p:origin x="8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Smith" userId="7d805147-878d-44d5-87c6-6d7206f0d14c" providerId="ADAL" clId="{D9849D35-B140-42A0-AF0E-7414BA8E75E0}"/>
    <pc:docChg chg="undo custSel modSld">
      <pc:chgData name="Amy Smith" userId="7d805147-878d-44d5-87c6-6d7206f0d14c" providerId="ADAL" clId="{D9849D35-B140-42A0-AF0E-7414BA8E75E0}" dt="2026-05-06T14:36:19.882" v="601" actId="13244"/>
      <pc:docMkLst>
        <pc:docMk/>
      </pc:docMkLst>
      <pc:sldChg chg="modSp mod">
        <pc:chgData name="Amy Smith" userId="7d805147-878d-44d5-87c6-6d7206f0d14c" providerId="ADAL" clId="{D9849D35-B140-42A0-AF0E-7414BA8E75E0}" dt="2026-05-06T14:36:09.616" v="600" actId="13244"/>
        <pc:sldMkLst>
          <pc:docMk/>
          <pc:sldMk cId="3862125391" sldId="256"/>
        </pc:sldMkLst>
        <pc:spChg chg="mod ord">
          <ac:chgData name="Amy Smith" userId="7d805147-878d-44d5-87c6-6d7206f0d14c" providerId="ADAL" clId="{D9849D35-B140-42A0-AF0E-7414BA8E75E0}" dt="2026-05-06T14:36:09.616" v="600" actId="13244"/>
          <ac:spMkLst>
            <pc:docMk/>
            <pc:sldMk cId="3862125391" sldId="256"/>
            <ac:spMk id="3" creationId="{2736327C-E9E2-2C81-355F-73BB1EBCCBCE}"/>
          </ac:spMkLst>
        </pc:spChg>
        <pc:picChg chg="mod">
          <ac:chgData name="Amy Smith" userId="7d805147-878d-44d5-87c6-6d7206f0d14c" providerId="ADAL" clId="{D9849D35-B140-42A0-AF0E-7414BA8E75E0}" dt="2026-05-06T14:17:12.049" v="280" actId="962"/>
          <ac:picMkLst>
            <pc:docMk/>
            <pc:sldMk cId="3862125391" sldId="256"/>
            <ac:picMk id="1026" creationId="{DD05459C-0181-5A8E-CBC9-907305319B6A}"/>
          </ac:picMkLst>
        </pc:picChg>
      </pc:sldChg>
      <pc:sldChg chg="modSp mod">
        <pc:chgData name="Amy Smith" userId="7d805147-878d-44d5-87c6-6d7206f0d14c" providerId="ADAL" clId="{D9849D35-B140-42A0-AF0E-7414BA8E75E0}" dt="2026-05-06T14:19:41.651" v="342" actId="962"/>
        <pc:sldMkLst>
          <pc:docMk/>
          <pc:sldMk cId="3979859405" sldId="257"/>
        </pc:sldMkLst>
        <pc:spChg chg="mod">
          <ac:chgData name="Amy Smith" userId="7d805147-878d-44d5-87c6-6d7206f0d14c" providerId="ADAL" clId="{D9849D35-B140-42A0-AF0E-7414BA8E75E0}" dt="2026-05-06T14:09:19.099" v="37" actId="1076"/>
          <ac:spMkLst>
            <pc:docMk/>
            <pc:sldMk cId="3979859405" sldId="257"/>
            <ac:spMk id="2" creationId="{05004077-0297-AC8B-B26C-958AC5258DD0}"/>
          </ac:spMkLst>
        </pc:spChg>
        <pc:picChg chg="mod">
          <ac:chgData name="Amy Smith" userId="7d805147-878d-44d5-87c6-6d7206f0d14c" providerId="ADAL" clId="{D9849D35-B140-42A0-AF0E-7414BA8E75E0}" dt="2026-05-06T14:19:41.651" v="342" actId="962"/>
          <ac:picMkLst>
            <pc:docMk/>
            <pc:sldMk cId="3979859405" sldId="257"/>
            <ac:picMk id="3" creationId="{B621F2B6-8FCE-EA00-6C51-935C9FBFF8C6}"/>
          </ac:picMkLst>
        </pc:picChg>
      </pc:sldChg>
      <pc:sldChg chg="modSp mod">
        <pc:chgData name="Amy Smith" userId="7d805147-878d-44d5-87c6-6d7206f0d14c" providerId="ADAL" clId="{D9849D35-B140-42A0-AF0E-7414BA8E75E0}" dt="2026-05-06T14:19:05.021" v="306" actId="962"/>
        <pc:sldMkLst>
          <pc:docMk/>
          <pc:sldMk cId="3400065537" sldId="281"/>
        </pc:sldMkLst>
        <pc:spChg chg="mod">
          <ac:chgData name="Amy Smith" userId="7d805147-878d-44d5-87c6-6d7206f0d14c" providerId="ADAL" clId="{D9849D35-B140-42A0-AF0E-7414BA8E75E0}" dt="2026-05-06T14:08:41.555" v="29" actId="20577"/>
          <ac:spMkLst>
            <pc:docMk/>
            <pc:sldMk cId="3400065537" sldId="281"/>
            <ac:spMk id="2" creationId="{00000000-0000-0000-0000-000000000000}"/>
          </ac:spMkLst>
        </pc:spChg>
        <pc:picChg chg="mod">
          <ac:chgData name="Amy Smith" userId="7d805147-878d-44d5-87c6-6d7206f0d14c" providerId="ADAL" clId="{D9849D35-B140-42A0-AF0E-7414BA8E75E0}" dt="2026-05-06T14:18:49.601" v="300" actId="962"/>
          <ac:picMkLst>
            <pc:docMk/>
            <pc:sldMk cId="3400065537" sldId="281"/>
            <ac:picMk id="3" creationId="{6ABB64F5-B1DC-1229-81E5-2DF40B081C27}"/>
          </ac:picMkLst>
        </pc:picChg>
        <pc:picChg chg="mod">
          <ac:chgData name="Amy Smith" userId="7d805147-878d-44d5-87c6-6d7206f0d14c" providerId="ADAL" clId="{D9849D35-B140-42A0-AF0E-7414BA8E75E0}" dt="2026-05-06T14:17:39.664" v="290" actId="962"/>
          <ac:picMkLst>
            <pc:docMk/>
            <pc:sldMk cId="3400065537" sldId="281"/>
            <ac:picMk id="2050" creationId="{2F50985D-88BA-408C-A513-A2ABC1A63509}"/>
          </ac:picMkLst>
        </pc:picChg>
        <pc:picChg chg="mod">
          <ac:chgData name="Amy Smith" userId="7d805147-878d-44d5-87c6-6d7206f0d14c" providerId="ADAL" clId="{D9849D35-B140-42A0-AF0E-7414BA8E75E0}" dt="2026-05-06T14:18:28.513" v="294" actId="962"/>
          <ac:picMkLst>
            <pc:docMk/>
            <pc:sldMk cId="3400065537" sldId="281"/>
            <ac:picMk id="2052" creationId="{1C1A4B4C-7209-BCFC-6424-7EB7A37BD3B4}"/>
          </ac:picMkLst>
        </pc:picChg>
        <pc:picChg chg="mod">
          <ac:chgData name="Amy Smith" userId="7d805147-878d-44d5-87c6-6d7206f0d14c" providerId="ADAL" clId="{D9849D35-B140-42A0-AF0E-7414BA8E75E0}" dt="2026-05-06T14:19:05.021" v="306" actId="962"/>
          <ac:picMkLst>
            <pc:docMk/>
            <pc:sldMk cId="3400065537" sldId="281"/>
            <ac:picMk id="2054" creationId="{0251CA59-468E-5718-FADC-7EE77FD604D7}"/>
          </ac:picMkLst>
        </pc:picChg>
      </pc:sldChg>
      <pc:sldChg chg="modSp mod">
        <pc:chgData name="Amy Smith" userId="7d805147-878d-44d5-87c6-6d7206f0d14c" providerId="ADAL" clId="{D9849D35-B140-42A0-AF0E-7414BA8E75E0}" dt="2026-05-06T14:20:41.509" v="474" actId="962"/>
        <pc:sldMkLst>
          <pc:docMk/>
          <pc:sldMk cId="982247518" sldId="282"/>
        </pc:sldMkLst>
        <pc:spChg chg="mod">
          <ac:chgData name="Amy Smith" userId="7d805147-878d-44d5-87c6-6d7206f0d14c" providerId="ADAL" clId="{D9849D35-B140-42A0-AF0E-7414BA8E75E0}" dt="2026-05-06T14:10:07.454" v="53" actId="14100"/>
          <ac:spMkLst>
            <pc:docMk/>
            <pc:sldMk cId="982247518" sldId="282"/>
            <ac:spMk id="2" creationId="{9D2550E4-80BB-CDDC-E5C5-28CD287F36FF}"/>
          </ac:spMkLst>
        </pc:spChg>
        <pc:picChg chg="mod">
          <ac:chgData name="Amy Smith" userId="7d805147-878d-44d5-87c6-6d7206f0d14c" providerId="ADAL" clId="{D9849D35-B140-42A0-AF0E-7414BA8E75E0}" dt="2026-05-06T14:20:41.509" v="474" actId="962"/>
          <ac:picMkLst>
            <pc:docMk/>
            <pc:sldMk cId="982247518" sldId="282"/>
            <ac:picMk id="4098" creationId="{57F3F612-0A84-915C-9B53-08238EE1D705}"/>
          </ac:picMkLst>
        </pc:picChg>
      </pc:sldChg>
      <pc:sldChg chg="modSp mod">
        <pc:chgData name="Amy Smith" userId="7d805147-878d-44d5-87c6-6d7206f0d14c" providerId="ADAL" clId="{D9849D35-B140-42A0-AF0E-7414BA8E75E0}" dt="2026-05-06T14:21:33.896" v="488" actId="962"/>
        <pc:sldMkLst>
          <pc:docMk/>
          <pc:sldMk cId="155063599" sldId="283"/>
        </pc:sldMkLst>
        <pc:spChg chg="mod">
          <ac:chgData name="Amy Smith" userId="7d805147-878d-44d5-87c6-6d7206f0d14c" providerId="ADAL" clId="{D9849D35-B140-42A0-AF0E-7414BA8E75E0}" dt="2026-05-06T14:10:56.699" v="68" actId="14100"/>
          <ac:spMkLst>
            <pc:docMk/>
            <pc:sldMk cId="155063599" sldId="283"/>
            <ac:spMk id="2" creationId="{D6D3A251-3CE2-521D-CBF8-E22D95F631AD}"/>
          </ac:spMkLst>
        </pc:spChg>
        <pc:spChg chg="mod">
          <ac:chgData name="Amy Smith" userId="7d805147-878d-44d5-87c6-6d7206f0d14c" providerId="ADAL" clId="{D9849D35-B140-42A0-AF0E-7414BA8E75E0}" dt="2026-05-06T14:11:13.873" v="74" actId="1076"/>
          <ac:spMkLst>
            <pc:docMk/>
            <pc:sldMk cId="155063599" sldId="283"/>
            <ac:spMk id="6" creationId="{4081804D-1F9E-5919-9B2C-A2DD26B9673F}"/>
          </ac:spMkLst>
        </pc:spChg>
        <pc:picChg chg="mod">
          <ac:chgData name="Amy Smith" userId="7d805147-878d-44d5-87c6-6d7206f0d14c" providerId="ADAL" clId="{D9849D35-B140-42A0-AF0E-7414BA8E75E0}" dt="2026-05-06T14:21:33.896" v="488" actId="962"/>
          <ac:picMkLst>
            <pc:docMk/>
            <pc:sldMk cId="155063599" sldId="283"/>
            <ac:picMk id="4" creationId="{E3AE30AA-1583-C89E-52DE-152DCD83DD39}"/>
          </ac:picMkLst>
        </pc:picChg>
      </pc:sldChg>
      <pc:sldChg chg="modSp mod">
        <pc:chgData name="Amy Smith" userId="7d805147-878d-44d5-87c6-6d7206f0d14c" providerId="ADAL" clId="{D9849D35-B140-42A0-AF0E-7414BA8E75E0}" dt="2026-05-06T14:21:52.245" v="494" actId="962"/>
        <pc:sldMkLst>
          <pc:docMk/>
          <pc:sldMk cId="3073977885" sldId="284"/>
        </pc:sldMkLst>
        <pc:spChg chg="mod">
          <ac:chgData name="Amy Smith" userId="7d805147-878d-44d5-87c6-6d7206f0d14c" providerId="ADAL" clId="{D9849D35-B140-42A0-AF0E-7414BA8E75E0}" dt="2026-05-06T14:11:35.324" v="81" actId="1076"/>
          <ac:spMkLst>
            <pc:docMk/>
            <pc:sldMk cId="3073977885" sldId="284"/>
            <ac:spMk id="2" creationId="{04674083-37EB-3A8A-66B4-0AFC3F627282}"/>
          </ac:spMkLst>
        </pc:spChg>
        <pc:picChg chg="mod">
          <ac:chgData name="Amy Smith" userId="7d805147-878d-44d5-87c6-6d7206f0d14c" providerId="ADAL" clId="{D9849D35-B140-42A0-AF0E-7414BA8E75E0}" dt="2026-05-06T14:21:52.245" v="494" actId="962"/>
          <ac:picMkLst>
            <pc:docMk/>
            <pc:sldMk cId="3073977885" sldId="284"/>
            <ac:picMk id="6147" creationId="{390779B8-4F03-9880-0DED-6C845C46D20A}"/>
          </ac:picMkLst>
        </pc:picChg>
      </pc:sldChg>
      <pc:sldChg chg="addSp delSp modSp mod">
        <pc:chgData name="Amy Smith" userId="7d805147-878d-44d5-87c6-6d7206f0d14c" providerId="ADAL" clId="{D9849D35-B140-42A0-AF0E-7414BA8E75E0}" dt="2026-05-06T14:32:36.989" v="524" actId="962"/>
        <pc:sldMkLst>
          <pc:docMk/>
          <pc:sldMk cId="4149754549" sldId="285"/>
        </pc:sldMkLst>
        <pc:spChg chg="mod">
          <ac:chgData name="Amy Smith" userId="7d805147-878d-44d5-87c6-6d7206f0d14c" providerId="ADAL" clId="{D9849D35-B140-42A0-AF0E-7414BA8E75E0}" dt="2026-05-06T14:12:50.594" v="103" actId="14100"/>
          <ac:spMkLst>
            <pc:docMk/>
            <pc:sldMk cId="4149754549" sldId="285"/>
            <ac:spMk id="5" creationId="{778C4E87-FA7F-FFCF-52FB-A8AD409E6EAB}"/>
          </ac:spMkLst>
        </pc:spChg>
        <pc:picChg chg="add mod">
          <ac:chgData name="Amy Smith" userId="7d805147-878d-44d5-87c6-6d7206f0d14c" providerId="ADAL" clId="{D9849D35-B140-42A0-AF0E-7414BA8E75E0}" dt="2026-05-06T14:32:36.989" v="524" actId="962"/>
          <ac:picMkLst>
            <pc:docMk/>
            <pc:sldMk cId="4149754549" sldId="285"/>
            <ac:picMk id="3" creationId="{CB3A1AAB-BB3E-EBDE-0D93-0B67DE9A4B15}"/>
          </ac:picMkLst>
        </pc:picChg>
        <pc:picChg chg="del mod">
          <ac:chgData name="Amy Smith" userId="7d805147-878d-44d5-87c6-6d7206f0d14c" providerId="ADAL" clId="{D9849D35-B140-42A0-AF0E-7414BA8E75E0}" dt="2026-05-06T14:32:11.607" v="515" actId="478"/>
          <ac:picMkLst>
            <pc:docMk/>
            <pc:sldMk cId="4149754549" sldId="285"/>
            <ac:picMk id="5122" creationId="{4081348B-CA79-1724-4847-0682CC6C4037}"/>
          </ac:picMkLst>
        </pc:picChg>
      </pc:sldChg>
      <pc:sldChg chg="modSp mod">
        <pc:chgData name="Amy Smith" userId="7d805147-878d-44d5-87c6-6d7206f0d14c" providerId="ADAL" clId="{D9849D35-B140-42A0-AF0E-7414BA8E75E0}" dt="2026-05-06T14:22:15.226" v="504" actId="962"/>
        <pc:sldMkLst>
          <pc:docMk/>
          <pc:sldMk cId="502345208" sldId="287"/>
        </pc:sldMkLst>
        <pc:spChg chg="mod">
          <ac:chgData name="Amy Smith" userId="7d805147-878d-44d5-87c6-6d7206f0d14c" providerId="ADAL" clId="{D9849D35-B140-42A0-AF0E-7414BA8E75E0}" dt="2026-05-06T14:11:59.241" v="88" actId="14100"/>
          <ac:spMkLst>
            <pc:docMk/>
            <pc:sldMk cId="502345208" sldId="287"/>
            <ac:spMk id="2" creationId="{83DD98B5-C2AA-00B5-7F1E-AA9119B4B404}"/>
          </ac:spMkLst>
        </pc:spChg>
        <pc:picChg chg="mod">
          <ac:chgData name="Amy Smith" userId="7d805147-878d-44d5-87c6-6d7206f0d14c" providerId="ADAL" clId="{D9849D35-B140-42A0-AF0E-7414BA8E75E0}" dt="2026-05-06T14:22:15.226" v="504" actId="962"/>
          <ac:picMkLst>
            <pc:docMk/>
            <pc:sldMk cId="502345208" sldId="287"/>
            <ac:picMk id="4100" creationId="{039B32B9-C367-E1C0-3DE4-9335362137F2}"/>
          </ac:picMkLst>
        </pc:picChg>
      </pc:sldChg>
      <pc:sldChg chg="modSp mod">
        <pc:chgData name="Amy Smith" userId="7d805147-878d-44d5-87c6-6d7206f0d14c" providerId="ADAL" clId="{D9849D35-B140-42A0-AF0E-7414BA8E75E0}" dt="2026-05-06T14:33:09.045" v="542" actId="962"/>
        <pc:sldMkLst>
          <pc:docMk/>
          <pc:sldMk cId="2081976448" sldId="288"/>
        </pc:sldMkLst>
        <pc:spChg chg="mod">
          <ac:chgData name="Amy Smith" userId="7d805147-878d-44d5-87c6-6d7206f0d14c" providerId="ADAL" clId="{D9849D35-B140-42A0-AF0E-7414BA8E75E0}" dt="2026-05-06T14:13:09.181" v="110" actId="14100"/>
          <ac:spMkLst>
            <pc:docMk/>
            <pc:sldMk cId="2081976448" sldId="288"/>
            <ac:spMk id="2" creationId="{C766D946-4CA8-CE69-BA53-6064222C132A}"/>
          </ac:spMkLst>
        </pc:spChg>
        <pc:picChg chg="mod">
          <ac:chgData name="Amy Smith" userId="7d805147-878d-44d5-87c6-6d7206f0d14c" providerId="ADAL" clId="{D9849D35-B140-42A0-AF0E-7414BA8E75E0}" dt="2026-05-06T14:33:09.045" v="542" actId="962"/>
          <ac:picMkLst>
            <pc:docMk/>
            <pc:sldMk cId="2081976448" sldId="288"/>
            <ac:picMk id="3074" creationId="{D13E09DC-6B1D-D211-129E-F99433F04DE1}"/>
          </ac:picMkLst>
        </pc:picChg>
      </pc:sldChg>
      <pc:sldChg chg="modSp mod">
        <pc:chgData name="Amy Smith" userId="7d805147-878d-44d5-87c6-6d7206f0d14c" providerId="ADAL" clId="{D9849D35-B140-42A0-AF0E-7414BA8E75E0}" dt="2026-05-06T14:35:53.627" v="598" actId="962"/>
        <pc:sldMkLst>
          <pc:docMk/>
          <pc:sldMk cId="1106335343" sldId="290"/>
        </pc:sldMkLst>
        <pc:spChg chg="mod">
          <ac:chgData name="Amy Smith" userId="7d805147-878d-44d5-87c6-6d7206f0d14c" providerId="ADAL" clId="{D9849D35-B140-42A0-AF0E-7414BA8E75E0}" dt="2026-05-06T14:15:05.515" v="148" actId="1076"/>
          <ac:spMkLst>
            <pc:docMk/>
            <pc:sldMk cId="1106335343" sldId="290"/>
            <ac:spMk id="2" creationId="{00000000-0000-0000-0000-000000000000}"/>
          </ac:spMkLst>
        </pc:spChg>
        <pc:picChg chg="mod">
          <ac:chgData name="Amy Smith" userId="7d805147-878d-44d5-87c6-6d7206f0d14c" providerId="ADAL" clId="{D9849D35-B140-42A0-AF0E-7414BA8E75E0}" dt="2026-05-06T14:35:53.627" v="598" actId="962"/>
          <ac:picMkLst>
            <pc:docMk/>
            <pc:sldMk cId="1106335343" sldId="290"/>
            <ac:picMk id="4" creationId="{346F6917-6335-4CA9-8BA1-0448109CC450}"/>
          </ac:picMkLst>
        </pc:picChg>
      </pc:sldChg>
      <pc:sldChg chg="modSp mod">
        <pc:chgData name="Amy Smith" userId="7d805147-878d-44d5-87c6-6d7206f0d14c" providerId="ADAL" clId="{D9849D35-B140-42A0-AF0E-7414BA8E75E0}" dt="2026-05-06T14:35:58.784" v="599" actId="962"/>
        <pc:sldMkLst>
          <pc:docMk/>
          <pc:sldMk cId="4064417725" sldId="291"/>
        </pc:sldMkLst>
        <pc:spChg chg="mod">
          <ac:chgData name="Amy Smith" userId="7d805147-878d-44d5-87c6-6d7206f0d14c" providerId="ADAL" clId="{D9849D35-B140-42A0-AF0E-7414BA8E75E0}" dt="2026-05-06T14:15:24.256" v="155" actId="1076"/>
          <ac:spMkLst>
            <pc:docMk/>
            <pc:sldMk cId="4064417725" sldId="291"/>
            <ac:spMk id="2" creationId="{00000000-0000-0000-0000-000000000000}"/>
          </ac:spMkLst>
        </pc:spChg>
        <pc:spChg chg="mod">
          <ac:chgData name="Amy Smith" userId="7d805147-878d-44d5-87c6-6d7206f0d14c" providerId="ADAL" clId="{D9849D35-B140-42A0-AF0E-7414BA8E75E0}" dt="2026-05-06T14:35:58.784" v="599" actId="962"/>
          <ac:spMkLst>
            <pc:docMk/>
            <pc:sldMk cId="4064417725" sldId="291"/>
            <ac:spMk id="7" creationId="{A41F7948-D6B2-BF8C-AA5B-4063E749DD9F}"/>
          </ac:spMkLst>
        </pc:spChg>
      </pc:sldChg>
      <pc:sldChg chg="modSp mod">
        <pc:chgData name="Amy Smith" userId="7d805147-878d-44d5-87c6-6d7206f0d14c" providerId="ADAL" clId="{D9849D35-B140-42A0-AF0E-7414BA8E75E0}" dt="2026-05-06T14:07:23.587" v="8" actId="14100"/>
        <pc:sldMkLst>
          <pc:docMk/>
          <pc:sldMk cId="2007086620" sldId="292"/>
        </pc:sldMkLst>
        <pc:spChg chg="mod">
          <ac:chgData name="Amy Smith" userId="7d805147-878d-44d5-87c6-6d7206f0d14c" providerId="ADAL" clId="{D9849D35-B140-42A0-AF0E-7414BA8E75E0}" dt="2026-05-06T14:07:23.587" v="8" actId="14100"/>
          <ac:spMkLst>
            <pc:docMk/>
            <pc:sldMk cId="2007086620" sldId="292"/>
            <ac:spMk id="3" creationId="{C28AB2AD-DF78-9437-CFDC-26346577D035}"/>
          </ac:spMkLst>
        </pc:spChg>
      </pc:sldChg>
      <pc:sldChg chg="addSp delSp modSp mod">
        <pc:chgData name="Amy Smith" userId="7d805147-878d-44d5-87c6-6d7206f0d14c" providerId="ADAL" clId="{D9849D35-B140-42A0-AF0E-7414BA8E75E0}" dt="2026-05-06T14:34:53.670" v="558" actId="962"/>
        <pc:sldMkLst>
          <pc:docMk/>
          <pc:sldMk cId="1250481698" sldId="293"/>
        </pc:sldMkLst>
        <pc:spChg chg="mod">
          <ac:chgData name="Amy Smith" userId="7d805147-878d-44d5-87c6-6d7206f0d14c" providerId="ADAL" clId="{D9849D35-B140-42A0-AF0E-7414BA8E75E0}" dt="2026-05-06T14:13:58.145" v="124" actId="1076"/>
          <ac:spMkLst>
            <pc:docMk/>
            <pc:sldMk cId="1250481698" sldId="293"/>
            <ac:spMk id="2" creationId="{00D46158-A0FE-8F02-5424-AED272381578}"/>
          </ac:spMkLst>
        </pc:spChg>
        <pc:picChg chg="add mod">
          <ac:chgData name="Amy Smith" userId="7d805147-878d-44d5-87c6-6d7206f0d14c" providerId="ADAL" clId="{D9849D35-B140-42A0-AF0E-7414BA8E75E0}" dt="2026-05-06T14:34:53.670" v="558" actId="962"/>
          <ac:picMkLst>
            <pc:docMk/>
            <pc:sldMk cId="1250481698" sldId="293"/>
            <ac:picMk id="4" creationId="{73198FC9-5FD9-7944-1E73-F9E4AAC48697}"/>
          </ac:picMkLst>
        </pc:picChg>
        <pc:picChg chg="del mod">
          <ac:chgData name="Amy Smith" userId="7d805147-878d-44d5-87c6-6d7206f0d14c" providerId="ADAL" clId="{D9849D35-B140-42A0-AF0E-7414BA8E75E0}" dt="2026-05-06T14:34:17.032" v="549" actId="478"/>
          <ac:picMkLst>
            <pc:docMk/>
            <pc:sldMk cId="1250481698" sldId="293"/>
            <ac:picMk id="5122" creationId="{023B4827-A7A7-D880-2E76-84AE9FAD414A}"/>
          </ac:picMkLst>
        </pc:picChg>
      </pc:sldChg>
      <pc:sldChg chg="modSp mod">
        <pc:chgData name="Amy Smith" userId="7d805147-878d-44d5-87c6-6d7206f0d14c" providerId="ADAL" clId="{D9849D35-B140-42A0-AF0E-7414BA8E75E0}" dt="2026-05-06T14:35:40.735" v="592" actId="962"/>
        <pc:sldMkLst>
          <pc:docMk/>
          <pc:sldMk cId="1884171751" sldId="294"/>
        </pc:sldMkLst>
        <pc:spChg chg="mod">
          <ac:chgData name="Amy Smith" userId="7d805147-878d-44d5-87c6-6d7206f0d14c" providerId="ADAL" clId="{D9849D35-B140-42A0-AF0E-7414BA8E75E0}" dt="2026-05-06T14:14:48.492" v="141" actId="1076"/>
          <ac:spMkLst>
            <pc:docMk/>
            <pc:sldMk cId="1884171751" sldId="294"/>
            <ac:spMk id="2" creationId="{FEE079D3-FFBD-D73F-A47F-45A65F92AEC9}"/>
          </ac:spMkLst>
        </pc:spChg>
        <pc:picChg chg="mod">
          <ac:chgData name="Amy Smith" userId="7d805147-878d-44d5-87c6-6d7206f0d14c" providerId="ADAL" clId="{D9849D35-B140-42A0-AF0E-7414BA8E75E0}" dt="2026-05-06T14:35:40.735" v="592" actId="962"/>
          <ac:picMkLst>
            <pc:docMk/>
            <pc:sldMk cId="1884171751" sldId="294"/>
            <ac:picMk id="4" creationId="{0A72942F-3312-06C4-65D6-BCD51A778400}"/>
          </ac:picMkLst>
        </pc:picChg>
      </pc:sldChg>
      <pc:sldChg chg="modSp mod">
        <pc:chgData name="Amy Smith" userId="7d805147-878d-44d5-87c6-6d7206f0d14c" providerId="ADAL" clId="{D9849D35-B140-42A0-AF0E-7414BA8E75E0}" dt="2026-05-06T14:33:21.344" v="548" actId="962"/>
        <pc:sldMkLst>
          <pc:docMk/>
          <pc:sldMk cId="1973146532" sldId="296"/>
        </pc:sldMkLst>
        <pc:spChg chg="mod">
          <ac:chgData name="Amy Smith" userId="7d805147-878d-44d5-87c6-6d7206f0d14c" providerId="ADAL" clId="{D9849D35-B140-42A0-AF0E-7414BA8E75E0}" dt="2026-05-06T14:13:37.439" v="118" actId="14100"/>
          <ac:spMkLst>
            <pc:docMk/>
            <pc:sldMk cId="1973146532" sldId="296"/>
            <ac:spMk id="2" creationId="{90B322CF-28FA-969C-834C-8EA31D2C1240}"/>
          </ac:spMkLst>
        </pc:spChg>
        <pc:picChg chg="mod">
          <ac:chgData name="Amy Smith" userId="7d805147-878d-44d5-87c6-6d7206f0d14c" providerId="ADAL" clId="{D9849D35-B140-42A0-AF0E-7414BA8E75E0}" dt="2026-05-06T14:33:21.344" v="548" actId="962"/>
          <ac:picMkLst>
            <pc:docMk/>
            <pc:sldMk cId="1973146532" sldId="296"/>
            <ac:picMk id="3" creationId="{99B41073-2A8C-EA6F-4CA3-0B4917B793B6}"/>
          </ac:picMkLst>
        </pc:picChg>
      </pc:sldChg>
      <pc:sldChg chg="addSp delSp modSp mod">
        <pc:chgData name="Amy Smith" userId="7d805147-878d-44d5-87c6-6d7206f0d14c" providerId="ADAL" clId="{D9849D35-B140-42A0-AF0E-7414BA8E75E0}" dt="2026-05-06T14:31:49.144" v="514" actId="962"/>
        <pc:sldMkLst>
          <pc:docMk/>
          <pc:sldMk cId="2236664887" sldId="297"/>
        </pc:sldMkLst>
        <pc:spChg chg="mod">
          <ac:chgData name="Amy Smith" userId="7d805147-878d-44d5-87c6-6d7206f0d14c" providerId="ADAL" clId="{D9849D35-B140-42A0-AF0E-7414BA8E75E0}" dt="2026-05-06T14:12:19.554" v="95" actId="14100"/>
          <ac:spMkLst>
            <pc:docMk/>
            <pc:sldMk cId="2236664887" sldId="297"/>
            <ac:spMk id="2" creationId="{EC7CD353-0F53-2F70-B031-18CEB23C9706}"/>
          </ac:spMkLst>
        </pc:spChg>
        <pc:picChg chg="add mod">
          <ac:chgData name="Amy Smith" userId="7d805147-878d-44d5-87c6-6d7206f0d14c" providerId="ADAL" clId="{D9849D35-B140-42A0-AF0E-7414BA8E75E0}" dt="2026-05-06T14:31:49.144" v="514" actId="962"/>
          <ac:picMkLst>
            <pc:docMk/>
            <pc:sldMk cId="2236664887" sldId="297"/>
            <ac:picMk id="4" creationId="{D6A7C450-A700-9010-EBF1-14B3BF1BEF41}"/>
          </ac:picMkLst>
        </pc:picChg>
        <pc:picChg chg="del mod">
          <ac:chgData name="Amy Smith" userId="7d805147-878d-44d5-87c6-6d7206f0d14c" providerId="ADAL" clId="{D9849D35-B140-42A0-AF0E-7414BA8E75E0}" dt="2026-05-06T14:31:13.041" v="507" actId="478"/>
          <ac:picMkLst>
            <pc:docMk/>
            <pc:sldMk cId="2236664887" sldId="297"/>
            <ac:picMk id="5122" creationId="{2921E2DF-F922-3A44-BDD9-769E07959EBC}"/>
          </ac:picMkLst>
        </pc:picChg>
      </pc:sldChg>
      <pc:sldChg chg="modSp mod">
        <pc:chgData name="Amy Smith" userId="7d805147-878d-44d5-87c6-6d7206f0d14c" providerId="ADAL" clId="{D9849D35-B140-42A0-AF0E-7414BA8E75E0}" dt="2026-05-06T14:19:58.167" v="346" actId="962"/>
        <pc:sldMkLst>
          <pc:docMk/>
          <pc:sldMk cId="2009788596" sldId="298"/>
        </pc:sldMkLst>
        <pc:spChg chg="mod">
          <ac:chgData name="Amy Smith" userId="7d805147-878d-44d5-87c6-6d7206f0d14c" providerId="ADAL" clId="{D9849D35-B140-42A0-AF0E-7414BA8E75E0}" dt="2026-05-06T14:09:48.194" v="46" actId="14100"/>
          <ac:spMkLst>
            <pc:docMk/>
            <pc:sldMk cId="2009788596" sldId="298"/>
            <ac:spMk id="2" creationId="{FF4E4A68-EC2C-D986-90E3-DA3DDCA8FCE5}"/>
          </ac:spMkLst>
        </pc:spChg>
        <pc:picChg chg="mod">
          <ac:chgData name="Amy Smith" userId="7d805147-878d-44d5-87c6-6d7206f0d14c" providerId="ADAL" clId="{D9849D35-B140-42A0-AF0E-7414BA8E75E0}" dt="2026-05-06T14:19:58.167" v="346" actId="962"/>
          <ac:picMkLst>
            <pc:docMk/>
            <pc:sldMk cId="2009788596" sldId="298"/>
            <ac:picMk id="9218" creationId="{8AEF6FF7-72F8-342F-4F53-7C6DEFEEA147}"/>
          </ac:picMkLst>
        </pc:picChg>
      </pc:sldChg>
      <pc:sldChg chg="modSp mod">
        <pc:chgData name="Amy Smith" userId="7d805147-878d-44d5-87c6-6d7206f0d14c" providerId="ADAL" clId="{D9849D35-B140-42A0-AF0E-7414BA8E75E0}" dt="2026-05-06T14:35:11.036" v="566" actId="962"/>
        <pc:sldMkLst>
          <pc:docMk/>
          <pc:sldMk cId="3263672992" sldId="299"/>
        </pc:sldMkLst>
        <pc:spChg chg="mod">
          <ac:chgData name="Amy Smith" userId="7d805147-878d-44d5-87c6-6d7206f0d14c" providerId="ADAL" clId="{D9849D35-B140-42A0-AF0E-7414BA8E75E0}" dt="2026-05-06T14:14:29.639" v="134" actId="1076"/>
          <ac:spMkLst>
            <pc:docMk/>
            <pc:sldMk cId="3263672992" sldId="299"/>
            <ac:spMk id="2" creationId="{1257A5D1-94D6-C248-5B84-95EEABDAAEE6}"/>
          </ac:spMkLst>
        </pc:spChg>
        <pc:picChg chg="mod">
          <ac:chgData name="Amy Smith" userId="7d805147-878d-44d5-87c6-6d7206f0d14c" providerId="ADAL" clId="{D9849D35-B140-42A0-AF0E-7414BA8E75E0}" dt="2026-05-06T14:35:11.036" v="566" actId="962"/>
          <ac:picMkLst>
            <pc:docMk/>
            <pc:sldMk cId="3263672992" sldId="299"/>
            <ac:picMk id="10242" creationId="{1EC6CD45-A57E-0E7C-392D-8C54DF7CB941}"/>
          </ac:picMkLst>
        </pc:picChg>
      </pc:sldChg>
      <pc:sldChg chg="modSp mod">
        <pc:chgData name="Amy Smith" userId="7d805147-878d-44d5-87c6-6d7206f0d14c" providerId="ADAL" clId="{D9849D35-B140-42A0-AF0E-7414BA8E75E0}" dt="2026-05-06T14:36:19.882" v="601" actId="13244"/>
        <pc:sldMkLst>
          <pc:docMk/>
          <pc:sldMk cId="2556033247" sldId="300"/>
        </pc:sldMkLst>
        <pc:spChg chg="mod ord">
          <ac:chgData name="Amy Smith" userId="7d805147-878d-44d5-87c6-6d7206f0d14c" providerId="ADAL" clId="{D9849D35-B140-42A0-AF0E-7414BA8E75E0}" dt="2026-05-06T14:36:19.882" v="601" actId="13244"/>
          <ac:spMkLst>
            <pc:docMk/>
            <pc:sldMk cId="2556033247" sldId="300"/>
            <ac:spMk id="5" creationId="{97F73232-F8A9-EB56-06D5-26A741BA002D}"/>
          </ac:spMkLst>
        </pc:spChg>
        <pc:picChg chg="mod">
          <ac:chgData name="Amy Smith" userId="7d805147-878d-44d5-87c6-6d7206f0d14c" providerId="ADAL" clId="{D9849D35-B140-42A0-AF0E-7414BA8E75E0}" dt="2026-05-06T14:21:06.713" v="480" actId="962"/>
          <ac:picMkLst>
            <pc:docMk/>
            <pc:sldMk cId="2556033247" sldId="300"/>
            <ac:picMk id="3" creationId="{A807DEDE-7EE6-1F2E-9F12-198C8B1FD70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39FF7-E976-4467-8007-8507FA6B554B}" type="datetimeFigureOut">
              <a:rPr lang="en-GB" smtClean="0"/>
              <a:t>06/05/2026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38967-06CC-414F-BC37-A681A2FCF6F4}" type="slidenum">
              <a:rPr lang="en-GB" smtClean="0"/>
              <a:t>‹#›</a:t>
            </a:fld>
            <a:endParaRPr lang="en-GB"/>
          </a:p>
        </p:txBody>
      </p:sp>
    </p:spTree>
    <p:extLst>
      <p:ext uri="{BB962C8B-B14F-4D97-AF65-F5344CB8AC3E}">
        <p14:creationId xmlns:p14="http://schemas.microsoft.com/office/powerpoint/2010/main" val="1631364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Edit this slide to include your method of transport </a:t>
            </a:r>
          </a:p>
        </p:txBody>
      </p:sp>
      <p:sp>
        <p:nvSpPr>
          <p:cNvPr id="4" name="Slide Number Placeholder 3"/>
          <p:cNvSpPr>
            <a:spLocks noGrp="1"/>
          </p:cNvSpPr>
          <p:nvPr>
            <p:ph type="sldNum" sz="quarter" idx="5"/>
          </p:nvPr>
        </p:nvSpPr>
        <p:spPr/>
        <p:txBody>
          <a:bodyPr/>
          <a:lstStyle/>
          <a:p>
            <a:fld id="{82838967-06CC-414F-BC37-A681A2FCF6F4}" type="slidenum">
              <a:rPr lang="en-GB" smtClean="0"/>
              <a:t>3</a:t>
            </a:fld>
            <a:endParaRPr lang="en-GB"/>
          </a:p>
        </p:txBody>
      </p:sp>
    </p:spTree>
    <p:extLst>
      <p:ext uri="{BB962C8B-B14F-4D97-AF65-F5344CB8AC3E}">
        <p14:creationId xmlns:p14="http://schemas.microsoft.com/office/powerpoint/2010/main" val="2787047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image shows the Romney Road entrance to the Museum – please check the entrance that you will be using and amend the presentation in advance of your visit.</a:t>
            </a:r>
          </a:p>
        </p:txBody>
      </p:sp>
      <p:sp>
        <p:nvSpPr>
          <p:cNvPr id="4" name="Slide Number Placeholder 3"/>
          <p:cNvSpPr>
            <a:spLocks noGrp="1"/>
          </p:cNvSpPr>
          <p:nvPr>
            <p:ph type="sldNum" sz="quarter" idx="5"/>
          </p:nvPr>
        </p:nvSpPr>
        <p:spPr/>
        <p:txBody>
          <a:bodyPr/>
          <a:lstStyle/>
          <a:p>
            <a:fld id="{82838967-06CC-414F-BC37-A681A2FCF6F4}" type="slidenum">
              <a:rPr lang="en-GB" smtClean="0"/>
              <a:t>4</a:t>
            </a:fld>
            <a:endParaRPr lang="en-GB"/>
          </a:p>
        </p:txBody>
      </p:sp>
    </p:spTree>
    <p:extLst>
      <p:ext uri="{BB962C8B-B14F-4D97-AF65-F5344CB8AC3E}">
        <p14:creationId xmlns:p14="http://schemas.microsoft.com/office/powerpoint/2010/main" val="2134147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5F816-5A5C-9063-C3E8-801808F8F0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2DF1B-8D62-939C-8D73-E7967DCC3A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86DB62-DD60-A28B-F41A-F9ACCAAEC87B}"/>
              </a:ext>
            </a:extLst>
          </p:cNvPr>
          <p:cNvSpPr>
            <a:spLocks noGrp="1"/>
          </p:cNvSpPr>
          <p:nvPr>
            <p:ph type="body" idx="1"/>
          </p:nvPr>
        </p:nvSpPr>
        <p:spPr/>
        <p:txBody>
          <a:bodyPr/>
          <a:lstStyle/>
          <a:p>
            <a:r>
              <a:rPr lang="en-GB" dirty="0"/>
              <a:t>This image shows the Parkside entrance to the Museum – please check the entrance that you will be using and amend the presentation in advance of your visit.</a:t>
            </a:r>
          </a:p>
        </p:txBody>
      </p:sp>
      <p:sp>
        <p:nvSpPr>
          <p:cNvPr id="4" name="Slide Number Placeholder 3">
            <a:extLst>
              <a:ext uri="{FF2B5EF4-FFF2-40B4-BE49-F238E27FC236}">
                <a16:creationId xmlns:a16="http://schemas.microsoft.com/office/drawing/2014/main" id="{22387E47-111A-4FF2-8210-4348DDF7B4EC}"/>
              </a:ext>
            </a:extLst>
          </p:cNvPr>
          <p:cNvSpPr>
            <a:spLocks noGrp="1"/>
          </p:cNvSpPr>
          <p:nvPr>
            <p:ph type="sldNum" sz="quarter" idx="5"/>
          </p:nvPr>
        </p:nvSpPr>
        <p:spPr/>
        <p:txBody>
          <a:bodyPr/>
          <a:lstStyle/>
          <a:p>
            <a:fld id="{82838967-06CC-414F-BC37-A681A2FCF6F4}" type="slidenum">
              <a:rPr lang="en-GB" smtClean="0"/>
              <a:t>5</a:t>
            </a:fld>
            <a:endParaRPr lang="en-GB"/>
          </a:p>
        </p:txBody>
      </p:sp>
    </p:spTree>
    <p:extLst>
      <p:ext uri="{BB962C8B-B14F-4D97-AF65-F5344CB8AC3E}">
        <p14:creationId xmlns:p14="http://schemas.microsoft.com/office/powerpoint/2010/main" val="3310630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8DA6A-5F2B-1B3F-FBF1-21748EEB0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6BECC0-5175-3989-569E-B1322A6AB4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CCDDC6-AF94-5C53-BE69-19BAF5C1C78C}"/>
              </a:ext>
            </a:extLst>
          </p:cNvPr>
          <p:cNvSpPr>
            <a:spLocks noGrp="1"/>
          </p:cNvSpPr>
          <p:nvPr>
            <p:ph type="body" idx="1"/>
          </p:nvPr>
        </p:nvSpPr>
        <p:spPr/>
        <p:txBody>
          <a:bodyPr/>
          <a:lstStyle/>
          <a:p>
            <a:r>
              <a:rPr lang="en-GB" dirty="0"/>
              <a:t>Options to add images/text of different galleries here </a:t>
            </a:r>
          </a:p>
        </p:txBody>
      </p:sp>
      <p:sp>
        <p:nvSpPr>
          <p:cNvPr id="4" name="Slide Number Placeholder 3">
            <a:extLst>
              <a:ext uri="{FF2B5EF4-FFF2-40B4-BE49-F238E27FC236}">
                <a16:creationId xmlns:a16="http://schemas.microsoft.com/office/drawing/2014/main" id="{E3E83FBE-9A71-731E-38DF-887404B75138}"/>
              </a:ext>
            </a:extLst>
          </p:cNvPr>
          <p:cNvSpPr>
            <a:spLocks noGrp="1"/>
          </p:cNvSpPr>
          <p:nvPr>
            <p:ph type="sldNum" sz="quarter" idx="5"/>
          </p:nvPr>
        </p:nvSpPr>
        <p:spPr/>
        <p:txBody>
          <a:bodyPr/>
          <a:lstStyle/>
          <a:p>
            <a:fld id="{82838967-06CC-414F-BC37-A681A2FCF6F4}" type="slidenum">
              <a:rPr lang="en-GB" smtClean="0"/>
              <a:t>11</a:t>
            </a:fld>
            <a:endParaRPr lang="en-GB"/>
          </a:p>
        </p:txBody>
      </p:sp>
    </p:spTree>
    <p:extLst>
      <p:ext uri="{BB962C8B-B14F-4D97-AF65-F5344CB8AC3E}">
        <p14:creationId xmlns:p14="http://schemas.microsoft.com/office/powerpoint/2010/main" val="1171257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838967-06CC-414F-BC37-A681A2FCF6F4}" type="slidenum">
              <a:rPr lang="en-GB" smtClean="0"/>
              <a:t>12</a:t>
            </a:fld>
            <a:endParaRPr lang="en-GB"/>
          </a:p>
        </p:txBody>
      </p:sp>
    </p:spTree>
    <p:extLst>
      <p:ext uri="{BB962C8B-B14F-4D97-AF65-F5344CB8AC3E}">
        <p14:creationId xmlns:p14="http://schemas.microsoft.com/office/powerpoint/2010/main" val="1288189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use the relevant slide, if you have a lunch space booked this will be confirmed in advance of your visit.</a:t>
            </a:r>
          </a:p>
        </p:txBody>
      </p:sp>
      <p:sp>
        <p:nvSpPr>
          <p:cNvPr id="4" name="Slide Number Placeholder 3"/>
          <p:cNvSpPr>
            <a:spLocks noGrp="1"/>
          </p:cNvSpPr>
          <p:nvPr>
            <p:ph type="sldNum" sz="quarter" idx="5"/>
          </p:nvPr>
        </p:nvSpPr>
        <p:spPr/>
        <p:txBody>
          <a:bodyPr/>
          <a:lstStyle/>
          <a:p>
            <a:fld id="{82838967-06CC-414F-BC37-A681A2FCF6F4}" type="slidenum">
              <a:rPr lang="en-GB" smtClean="0"/>
              <a:t>13</a:t>
            </a:fld>
            <a:endParaRPr lang="en-GB"/>
          </a:p>
        </p:txBody>
      </p:sp>
    </p:spTree>
    <p:extLst>
      <p:ext uri="{BB962C8B-B14F-4D97-AF65-F5344CB8AC3E}">
        <p14:creationId xmlns:p14="http://schemas.microsoft.com/office/powerpoint/2010/main" val="279014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8D196-8BA7-EE57-5AAE-F47CC231BE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B82577-30DD-1BAC-4E1B-371936FC8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5AEA5-0F29-4E65-BD70-70706FC5064F}"/>
              </a:ext>
            </a:extLst>
          </p:cNvPr>
          <p:cNvSpPr>
            <a:spLocks noGrp="1"/>
          </p:cNvSpPr>
          <p:nvPr>
            <p:ph type="body" idx="1"/>
          </p:nvPr>
        </p:nvSpPr>
        <p:spPr/>
        <p:txBody>
          <a:bodyPr/>
          <a:lstStyle/>
          <a:p>
            <a:r>
              <a:rPr lang="en-GB" dirty="0"/>
              <a:t>Options to add images/text of different galleries here </a:t>
            </a:r>
          </a:p>
        </p:txBody>
      </p:sp>
      <p:sp>
        <p:nvSpPr>
          <p:cNvPr id="4" name="Slide Number Placeholder 3">
            <a:extLst>
              <a:ext uri="{FF2B5EF4-FFF2-40B4-BE49-F238E27FC236}">
                <a16:creationId xmlns:a16="http://schemas.microsoft.com/office/drawing/2014/main" id="{68BF8C48-9E17-F516-0ED8-5985C73B4919}"/>
              </a:ext>
            </a:extLst>
          </p:cNvPr>
          <p:cNvSpPr>
            <a:spLocks noGrp="1"/>
          </p:cNvSpPr>
          <p:nvPr>
            <p:ph type="sldNum" sz="quarter" idx="5"/>
          </p:nvPr>
        </p:nvSpPr>
        <p:spPr/>
        <p:txBody>
          <a:bodyPr/>
          <a:lstStyle/>
          <a:p>
            <a:fld id="{82838967-06CC-414F-BC37-A681A2FCF6F4}" type="slidenum">
              <a:rPr lang="en-GB" smtClean="0"/>
              <a:t>14</a:t>
            </a:fld>
            <a:endParaRPr lang="en-GB"/>
          </a:p>
        </p:txBody>
      </p:sp>
    </p:spTree>
    <p:extLst>
      <p:ext uri="{BB962C8B-B14F-4D97-AF65-F5344CB8AC3E}">
        <p14:creationId xmlns:p14="http://schemas.microsoft.com/office/powerpoint/2010/main" val="3488019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amend the play space as appropriate and relevant for your visit </a:t>
            </a:r>
          </a:p>
        </p:txBody>
      </p:sp>
      <p:sp>
        <p:nvSpPr>
          <p:cNvPr id="4" name="Slide Number Placeholder 3"/>
          <p:cNvSpPr>
            <a:spLocks noGrp="1"/>
          </p:cNvSpPr>
          <p:nvPr>
            <p:ph type="sldNum" sz="quarter" idx="5"/>
          </p:nvPr>
        </p:nvSpPr>
        <p:spPr/>
        <p:txBody>
          <a:bodyPr/>
          <a:lstStyle/>
          <a:p>
            <a:fld id="{82838967-06CC-414F-BC37-A681A2FCF6F4}" type="slidenum">
              <a:rPr lang="en-GB" smtClean="0"/>
              <a:t>15</a:t>
            </a:fld>
            <a:endParaRPr lang="en-GB"/>
          </a:p>
        </p:txBody>
      </p:sp>
    </p:spTree>
    <p:extLst>
      <p:ext uri="{BB962C8B-B14F-4D97-AF65-F5344CB8AC3E}">
        <p14:creationId xmlns:p14="http://schemas.microsoft.com/office/powerpoint/2010/main" val="2590825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273C7-42DF-AF07-A0C2-C5D5CD57AD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A81038C-14CB-9E88-753A-5E701D2A42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389E0D6-B884-7A7F-9E48-643443C6C6DD}"/>
              </a:ext>
            </a:extLst>
          </p:cNvPr>
          <p:cNvSpPr>
            <a:spLocks noGrp="1"/>
          </p:cNvSpPr>
          <p:nvPr>
            <p:ph type="dt" sz="half" idx="10"/>
          </p:nvPr>
        </p:nvSpPr>
        <p:spPr/>
        <p:txBody>
          <a:bodyPr/>
          <a:lstStyle/>
          <a:p>
            <a:fld id="{F8C60AF8-2E83-45AE-8CCD-0A2EACE8192C}" type="datetimeFigureOut">
              <a:rPr lang="en-GB" smtClean="0"/>
              <a:t>06/05/2026</a:t>
            </a:fld>
            <a:endParaRPr lang="en-GB"/>
          </a:p>
        </p:txBody>
      </p:sp>
      <p:sp>
        <p:nvSpPr>
          <p:cNvPr id="5" name="Footer Placeholder 4">
            <a:extLst>
              <a:ext uri="{FF2B5EF4-FFF2-40B4-BE49-F238E27FC236}">
                <a16:creationId xmlns:a16="http://schemas.microsoft.com/office/drawing/2014/main" id="{01BB68CE-2456-F43F-B5EF-3F9266B19F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D5FC2D-409F-40B0-04DB-2735D220D799}"/>
              </a:ext>
            </a:extLst>
          </p:cNvPr>
          <p:cNvSpPr>
            <a:spLocks noGrp="1"/>
          </p:cNvSpPr>
          <p:nvPr>
            <p:ph type="sldNum" sz="quarter" idx="12"/>
          </p:nvPr>
        </p:nvSpPr>
        <p:spPr/>
        <p:txBody>
          <a:bodyPr/>
          <a:lstStyle/>
          <a:p>
            <a:fld id="{DECC2C4A-6109-467D-BF4F-F7077A820F91}" type="slidenum">
              <a:rPr lang="en-GB" smtClean="0"/>
              <a:t>‹#›</a:t>
            </a:fld>
            <a:endParaRPr lang="en-GB"/>
          </a:p>
        </p:txBody>
      </p:sp>
    </p:spTree>
    <p:extLst>
      <p:ext uri="{BB962C8B-B14F-4D97-AF65-F5344CB8AC3E}">
        <p14:creationId xmlns:p14="http://schemas.microsoft.com/office/powerpoint/2010/main" val="3963614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98DC-778F-39C9-7EF1-F6F85CF7876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FE2118-6491-9CC5-FFFE-F8287B658D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2DD1A1-9EFF-7A39-E0BA-3AE8E7F54629}"/>
              </a:ext>
            </a:extLst>
          </p:cNvPr>
          <p:cNvSpPr>
            <a:spLocks noGrp="1"/>
          </p:cNvSpPr>
          <p:nvPr>
            <p:ph type="dt" sz="half" idx="10"/>
          </p:nvPr>
        </p:nvSpPr>
        <p:spPr/>
        <p:txBody>
          <a:bodyPr/>
          <a:lstStyle/>
          <a:p>
            <a:fld id="{F8C60AF8-2E83-45AE-8CCD-0A2EACE8192C}" type="datetimeFigureOut">
              <a:rPr lang="en-GB" smtClean="0"/>
              <a:t>06/05/2026</a:t>
            </a:fld>
            <a:endParaRPr lang="en-GB"/>
          </a:p>
        </p:txBody>
      </p:sp>
      <p:sp>
        <p:nvSpPr>
          <p:cNvPr id="5" name="Footer Placeholder 4">
            <a:extLst>
              <a:ext uri="{FF2B5EF4-FFF2-40B4-BE49-F238E27FC236}">
                <a16:creationId xmlns:a16="http://schemas.microsoft.com/office/drawing/2014/main" id="{5377C092-46D8-8D63-6CEB-C2BA17CDED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B58795-ACC7-44D8-B1FB-9E32A6D6A629}"/>
              </a:ext>
            </a:extLst>
          </p:cNvPr>
          <p:cNvSpPr>
            <a:spLocks noGrp="1"/>
          </p:cNvSpPr>
          <p:nvPr>
            <p:ph type="sldNum" sz="quarter" idx="12"/>
          </p:nvPr>
        </p:nvSpPr>
        <p:spPr/>
        <p:txBody>
          <a:bodyPr/>
          <a:lstStyle/>
          <a:p>
            <a:fld id="{DECC2C4A-6109-467D-BF4F-F7077A820F91}" type="slidenum">
              <a:rPr lang="en-GB" smtClean="0"/>
              <a:t>‹#›</a:t>
            </a:fld>
            <a:endParaRPr lang="en-GB"/>
          </a:p>
        </p:txBody>
      </p:sp>
    </p:spTree>
    <p:extLst>
      <p:ext uri="{BB962C8B-B14F-4D97-AF65-F5344CB8AC3E}">
        <p14:creationId xmlns:p14="http://schemas.microsoft.com/office/powerpoint/2010/main" val="723152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358B4A-6F42-A638-0C1E-5B4FAAFC571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57DBDD-5EA7-6552-9E5B-0E3D6D76D8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841BF2-93A5-1A29-C542-8508960567D4}"/>
              </a:ext>
            </a:extLst>
          </p:cNvPr>
          <p:cNvSpPr>
            <a:spLocks noGrp="1"/>
          </p:cNvSpPr>
          <p:nvPr>
            <p:ph type="dt" sz="half" idx="10"/>
          </p:nvPr>
        </p:nvSpPr>
        <p:spPr/>
        <p:txBody>
          <a:bodyPr/>
          <a:lstStyle/>
          <a:p>
            <a:fld id="{F8C60AF8-2E83-45AE-8CCD-0A2EACE8192C}" type="datetimeFigureOut">
              <a:rPr lang="en-GB" smtClean="0"/>
              <a:t>06/05/2026</a:t>
            </a:fld>
            <a:endParaRPr lang="en-GB"/>
          </a:p>
        </p:txBody>
      </p:sp>
      <p:sp>
        <p:nvSpPr>
          <p:cNvPr id="5" name="Footer Placeholder 4">
            <a:extLst>
              <a:ext uri="{FF2B5EF4-FFF2-40B4-BE49-F238E27FC236}">
                <a16:creationId xmlns:a16="http://schemas.microsoft.com/office/drawing/2014/main" id="{04C83BFF-FEF4-CAE3-1C67-8DD9884FCF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F9E309-60CB-F7E8-7139-18A014A3FC73}"/>
              </a:ext>
            </a:extLst>
          </p:cNvPr>
          <p:cNvSpPr>
            <a:spLocks noGrp="1"/>
          </p:cNvSpPr>
          <p:nvPr>
            <p:ph type="sldNum" sz="quarter" idx="12"/>
          </p:nvPr>
        </p:nvSpPr>
        <p:spPr/>
        <p:txBody>
          <a:bodyPr/>
          <a:lstStyle/>
          <a:p>
            <a:fld id="{DECC2C4A-6109-467D-BF4F-F7077A820F91}" type="slidenum">
              <a:rPr lang="en-GB" smtClean="0"/>
              <a:t>‹#›</a:t>
            </a:fld>
            <a:endParaRPr lang="en-GB"/>
          </a:p>
        </p:txBody>
      </p:sp>
    </p:spTree>
    <p:extLst>
      <p:ext uri="{BB962C8B-B14F-4D97-AF65-F5344CB8AC3E}">
        <p14:creationId xmlns:p14="http://schemas.microsoft.com/office/powerpoint/2010/main" val="816233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1E360-9009-007A-FABD-A12567F396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F12A73-F275-2EB5-3B5C-21DE76AD58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0EEC91-B486-9907-6917-619FF90B6F61}"/>
              </a:ext>
            </a:extLst>
          </p:cNvPr>
          <p:cNvSpPr>
            <a:spLocks noGrp="1"/>
          </p:cNvSpPr>
          <p:nvPr>
            <p:ph type="dt" sz="half" idx="10"/>
          </p:nvPr>
        </p:nvSpPr>
        <p:spPr/>
        <p:txBody>
          <a:bodyPr/>
          <a:lstStyle/>
          <a:p>
            <a:fld id="{F8C60AF8-2E83-45AE-8CCD-0A2EACE8192C}" type="datetimeFigureOut">
              <a:rPr lang="en-GB" smtClean="0"/>
              <a:t>06/05/2026</a:t>
            </a:fld>
            <a:endParaRPr lang="en-GB"/>
          </a:p>
        </p:txBody>
      </p:sp>
      <p:sp>
        <p:nvSpPr>
          <p:cNvPr id="5" name="Footer Placeholder 4">
            <a:extLst>
              <a:ext uri="{FF2B5EF4-FFF2-40B4-BE49-F238E27FC236}">
                <a16:creationId xmlns:a16="http://schemas.microsoft.com/office/drawing/2014/main" id="{AFE2EC19-C212-D7E5-1CCA-AA66DD82A8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A21A0F-2069-FAB6-6E65-8A8A92A69092}"/>
              </a:ext>
            </a:extLst>
          </p:cNvPr>
          <p:cNvSpPr>
            <a:spLocks noGrp="1"/>
          </p:cNvSpPr>
          <p:nvPr>
            <p:ph type="sldNum" sz="quarter" idx="12"/>
          </p:nvPr>
        </p:nvSpPr>
        <p:spPr/>
        <p:txBody>
          <a:bodyPr/>
          <a:lstStyle/>
          <a:p>
            <a:fld id="{DECC2C4A-6109-467D-BF4F-F7077A820F91}" type="slidenum">
              <a:rPr lang="en-GB" smtClean="0"/>
              <a:t>‹#›</a:t>
            </a:fld>
            <a:endParaRPr lang="en-GB"/>
          </a:p>
        </p:txBody>
      </p:sp>
    </p:spTree>
    <p:extLst>
      <p:ext uri="{BB962C8B-B14F-4D97-AF65-F5344CB8AC3E}">
        <p14:creationId xmlns:p14="http://schemas.microsoft.com/office/powerpoint/2010/main" val="1720978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12F04-F2B8-452A-CA21-B60B2DA0B0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E53A3B7-B286-66F2-9166-182E2088065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C4AAEB-8C69-5D6E-DC8F-A84F8CFCFC13}"/>
              </a:ext>
            </a:extLst>
          </p:cNvPr>
          <p:cNvSpPr>
            <a:spLocks noGrp="1"/>
          </p:cNvSpPr>
          <p:nvPr>
            <p:ph type="dt" sz="half" idx="10"/>
          </p:nvPr>
        </p:nvSpPr>
        <p:spPr/>
        <p:txBody>
          <a:bodyPr/>
          <a:lstStyle/>
          <a:p>
            <a:fld id="{F8C60AF8-2E83-45AE-8CCD-0A2EACE8192C}" type="datetimeFigureOut">
              <a:rPr lang="en-GB" smtClean="0"/>
              <a:t>06/05/2026</a:t>
            </a:fld>
            <a:endParaRPr lang="en-GB"/>
          </a:p>
        </p:txBody>
      </p:sp>
      <p:sp>
        <p:nvSpPr>
          <p:cNvPr id="5" name="Footer Placeholder 4">
            <a:extLst>
              <a:ext uri="{FF2B5EF4-FFF2-40B4-BE49-F238E27FC236}">
                <a16:creationId xmlns:a16="http://schemas.microsoft.com/office/drawing/2014/main" id="{9BE27C99-5103-F0F4-0505-21A7ED9804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18152C-9426-18AA-8BAF-86A42026C06A}"/>
              </a:ext>
            </a:extLst>
          </p:cNvPr>
          <p:cNvSpPr>
            <a:spLocks noGrp="1"/>
          </p:cNvSpPr>
          <p:nvPr>
            <p:ph type="sldNum" sz="quarter" idx="12"/>
          </p:nvPr>
        </p:nvSpPr>
        <p:spPr/>
        <p:txBody>
          <a:bodyPr/>
          <a:lstStyle/>
          <a:p>
            <a:fld id="{DECC2C4A-6109-467D-BF4F-F7077A820F91}" type="slidenum">
              <a:rPr lang="en-GB" smtClean="0"/>
              <a:t>‹#›</a:t>
            </a:fld>
            <a:endParaRPr lang="en-GB"/>
          </a:p>
        </p:txBody>
      </p:sp>
    </p:spTree>
    <p:extLst>
      <p:ext uri="{BB962C8B-B14F-4D97-AF65-F5344CB8AC3E}">
        <p14:creationId xmlns:p14="http://schemas.microsoft.com/office/powerpoint/2010/main" val="1191916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85FB6-F5A6-6A7A-C00F-4AAE58F855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6F8B6C-AF94-500E-59B6-258DA97106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B57F84B-307C-8AAF-195E-A923BE7A77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4AA8221-4968-6360-5D53-A103F2F036E1}"/>
              </a:ext>
            </a:extLst>
          </p:cNvPr>
          <p:cNvSpPr>
            <a:spLocks noGrp="1"/>
          </p:cNvSpPr>
          <p:nvPr>
            <p:ph type="dt" sz="half" idx="10"/>
          </p:nvPr>
        </p:nvSpPr>
        <p:spPr/>
        <p:txBody>
          <a:bodyPr/>
          <a:lstStyle/>
          <a:p>
            <a:fld id="{F8C60AF8-2E83-45AE-8CCD-0A2EACE8192C}" type="datetimeFigureOut">
              <a:rPr lang="en-GB" smtClean="0"/>
              <a:t>06/05/2026</a:t>
            </a:fld>
            <a:endParaRPr lang="en-GB"/>
          </a:p>
        </p:txBody>
      </p:sp>
      <p:sp>
        <p:nvSpPr>
          <p:cNvPr id="6" name="Footer Placeholder 5">
            <a:extLst>
              <a:ext uri="{FF2B5EF4-FFF2-40B4-BE49-F238E27FC236}">
                <a16:creationId xmlns:a16="http://schemas.microsoft.com/office/drawing/2014/main" id="{44D0BBEF-2705-CF85-BAF7-A4927DAFC8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69712E-53B3-A612-7C60-F6DA551A0D4C}"/>
              </a:ext>
            </a:extLst>
          </p:cNvPr>
          <p:cNvSpPr>
            <a:spLocks noGrp="1"/>
          </p:cNvSpPr>
          <p:nvPr>
            <p:ph type="sldNum" sz="quarter" idx="12"/>
          </p:nvPr>
        </p:nvSpPr>
        <p:spPr/>
        <p:txBody>
          <a:bodyPr/>
          <a:lstStyle/>
          <a:p>
            <a:fld id="{DECC2C4A-6109-467D-BF4F-F7077A820F91}" type="slidenum">
              <a:rPr lang="en-GB" smtClean="0"/>
              <a:t>‹#›</a:t>
            </a:fld>
            <a:endParaRPr lang="en-GB"/>
          </a:p>
        </p:txBody>
      </p:sp>
    </p:spTree>
    <p:extLst>
      <p:ext uri="{BB962C8B-B14F-4D97-AF65-F5344CB8AC3E}">
        <p14:creationId xmlns:p14="http://schemas.microsoft.com/office/powerpoint/2010/main" val="1610111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788A6-FA5B-FAA1-6C34-6002A2E740B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89087E-9E9A-4AC4-6301-37CB450898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DC5B77-FFFB-2E89-5EDA-5D0956B512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1A3675-D436-3E38-DAFB-1BF3295D8F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E386F7-A576-A1F7-A4EF-EFFC1CE57C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122F148-1F7F-6405-9A69-48B154BBD190}"/>
              </a:ext>
            </a:extLst>
          </p:cNvPr>
          <p:cNvSpPr>
            <a:spLocks noGrp="1"/>
          </p:cNvSpPr>
          <p:nvPr>
            <p:ph type="dt" sz="half" idx="10"/>
          </p:nvPr>
        </p:nvSpPr>
        <p:spPr/>
        <p:txBody>
          <a:bodyPr/>
          <a:lstStyle/>
          <a:p>
            <a:fld id="{F8C60AF8-2E83-45AE-8CCD-0A2EACE8192C}" type="datetimeFigureOut">
              <a:rPr lang="en-GB" smtClean="0"/>
              <a:t>06/05/2026</a:t>
            </a:fld>
            <a:endParaRPr lang="en-GB"/>
          </a:p>
        </p:txBody>
      </p:sp>
      <p:sp>
        <p:nvSpPr>
          <p:cNvPr id="8" name="Footer Placeholder 7">
            <a:extLst>
              <a:ext uri="{FF2B5EF4-FFF2-40B4-BE49-F238E27FC236}">
                <a16:creationId xmlns:a16="http://schemas.microsoft.com/office/drawing/2014/main" id="{4A39A96E-38B4-1A76-4BF6-3200D9F1507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B7CAC6A-2D16-AECC-77D9-323C22EFB098}"/>
              </a:ext>
            </a:extLst>
          </p:cNvPr>
          <p:cNvSpPr>
            <a:spLocks noGrp="1"/>
          </p:cNvSpPr>
          <p:nvPr>
            <p:ph type="sldNum" sz="quarter" idx="12"/>
          </p:nvPr>
        </p:nvSpPr>
        <p:spPr/>
        <p:txBody>
          <a:bodyPr/>
          <a:lstStyle/>
          <a:p>
            <a:fld id="{DECC2C4A-6109-467D-BF4F-F7077A820F91}" type="slidenum">
              <a:rPr lang="en-GB" smtClean="0"/>
              <a:t>‹#›</a:t>
            </a:fld>
            <a:endParaRPr lang="en-GB"/>
          </a:p>
        </p:txBody>
      </p:sp>
    </p:spTree>
    <p:extLst>
      <p:ext uri="{BB962C8B-B14F-4D97-AF65-F5344CB8AC3E}">
        <p14:creationId xmlns:p14="http://schemas.microsoft.com/office/powerpoint/2010/main" val="1222610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97115-F3AF-1AFE-3DDB-AF45B9B492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B2C07F-B89D-2451-1070-B876E97E24EE}"/>
              </a:ext>
            </a:extLst>
          </p:cNvPr>
          <p:cNvSpPr>
            <a:spLocks noGrp="1"/>
          </p:cNvSpPr>
          <p:nvPr>
            <p:ph type="dt" sz="half" idx="10"/>
          </p:nvPr>
        </p:nvSpPr>
        <p:spPr/>
        <p:txBody>
          <a:bodyPr/>
          <a:lstStyle/>
          <a:p>
            <a:fld id="{F8C60AF8-2E83-45AE-8CCD-0A2EACE8192C}" type="datetimeFigureOut">
              <a:rPr lang="en-GB" smtClean="0"/>
              <a:t>06/05/2026</a:t>
            </a:fld>
            <a:endParaRPr lang="en-GB"/>
          </a:p>
        </p:txBody>
      </p:sp>
      <p:sp>
        <p:nvSpPr>
          <p:cNvPr id="4" name="Footer Placeholder 3">
            <a:extLst>
              <a:ext uri="{FF2B5EF4-FFF2-40B4-BE49-F238E27FC236}">
                <a16:creationId xmlns:a16="http://schemas.microsoft.com/office/drawing/2014/main" id="{73B0DDD0-DF4E-A7B2-0754-44AA34675C1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B371F30-F78B-B856-010B-1CC32634F7DF}"/>
              </a:ext>
            </a:extLst>
          </p:cNvPr>
          <p:cNvSpPr>
            <a:spLocks noGrp="1"/>
          </p:cNvSpPr>
          <p:nvPr>
            <p:ph type="sldNum" sz="quarter" idx="12"/>
          </p:nvPr>
        </p:nvSpPr>
        <p:spPr/>
        <p:txBody>
          <a:bodyPr/>
          <a:lstStyle/>
          <a:p>
            <a:fld id="{DECC2C4A-6109-467D-BF4F-F7077A820F91}" type="slidenum">
              <a:rPr lang="en-GB" smtClean="0"/>
              <a:t>‹#›</a:t>
            </a:fld>
            <a:endParaRPr lang="en-GB"/>
          </a:p>
        </p:txBody>
      </p:sp>
    </p:spTree>
    <p:extLst>
      <p:ext uri="{BB962C8B-B14F-4D97-AF65-F5344CB8AC3E}">
        <p14:creationId xmlns:p14="http://schemas.microsoft.com/office/powerpoint/2010/main" val="112265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81FDC7-5233-8E77-0D1D-513D85C2237A}"/>
              </a:ext>
            </a:extLst>
          </p:cNvPr>
          <p:cNvSpPr>
            <a:spLocks noGrp="1"/>
          </p:cNvSpPr>
          <p:nvPr>
            <p:ph type="dt" sz="half" idx="10"/>
          </p:nvPr>
        </p:nvSpPr>
        <p:spPr/>
        <p:txBody>
          <a:bodyPr/>
          <a:lstStyle/>
          <a:p>
            <a:fld id="{F8C60AF8-2E83-45AE-8CCD-0A2EACE8192C}" type="datetimeFigureOut">
              <a:rPr lang="en-GB" smtClean="0"/>
              <a:t>06/05/2026</a:t>
            </a:fld>
            <a:endParaRPr lang="en-GB"/>
          </a:p>
        </p:txBody>
      </p:sp>
      <p:sp>
        <p:nvSpPr>
          <p:cNvPr id="3" name="Footer Placeholder 2">
            <a:extLst>
              <a:ext uri="{FF2B5EF4-FFF2-40B4-BE49-F238E27FC236}">
                <a16:creationId xmlns:a16="http://schemas.microsoft.com/office/drawing/2014/main" id="{F0C03160-5D81-40F3-ED2C-4C75189A07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3BDACB6-79D3-DC42-896D-2924AFEAE716}"/>
              </a:ext>
            </a:extLst>
          </p:cNvPr>
          <p:cNvSpPr>
            <a:spLocks noGrp="1"/>
          </p:cNvSpPr>
          <p:nvPr>
            <p:ph type="sldNum" sz="quarter" idx="12"/>
          </p:nvPr>
        </p:nvSpPr>
        <p:spPr/>
        <p:txBody>
          <a:bodyPr/>
          <a:lstStyle/>
          <a:p>
            <a:fld id="{DECC2C4A-6109-467D-BF4F-F7077A820F91}" type="slidenum">
              <a:rPr lang="en-GB" smtClean="0"/>
              <a:t>‹#›</a:t>
            </a:fld>
            <a:endParaRPr lang="en-GB"/>
          </a:p>
        </p:txBody>
      </p:sp>
    </p:spTree>
    <p:extLst>
      <p:ext uri="{BB962C8B-B14F-4D97-AF65-F5344CB8AC3E}">
        <p14:creationId xmlns:p14="http://schemas.microsoft.com/office/powerpoint/2010/main" val="1204167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6CFA7-23E0-8551-5D2B-47C6151AF3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4B7A99F-CCEE-79CC-25E3-18A5E48FE8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EBA6270-548D-E748-0FEE-4E69180C7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F5C56A-BB4F-BD2E-C993-E36966C4B8C5}"/>
              </a:ext>
            </a:extLst>
          </p:cNvPr>
          <p:cNvSpPr>
            <a:spLocks noGrp="1"/>
          </p:cNvSpPr>
          <p:nvPr>
            <p:ph type="dt" sz="half" idx="10"/>
          </p:nvPr>
        </p:nvSpPr>
        <p:spPr/>
        <p:txBody>
          <a:bodyPr/>
          <a:lstStyle/>
          <a:p>
            <a:fld id="{F8C60AF8-2E83-45AE-8CCD-0A2EACE8192C}" type="datetimeFigureOut">
              <a:rPr lang="en-GB" smtClean="0"/>
              <a:t>06/05/2026</a:t>
            </a:fld>
            <a:endParaRPr lang="en-GB"/>
          </a:p>
        </p:txBody>
      </p:sp>
      <p:sp>
        <p:nvSpPr>
          <p:cNvPr id="6" name="Footer Placeholder 5">
            <a:extLst>
              <a:ext uri="{FF2B5EF4-FFF2-40B4-BE49-F238E27FC236}">
                <a16:creationId xmlns:a16="http://schemas.microsoft.com/office/drawing/2014/main" id="{4AC48B14-F5E5-9BC6-29CA-D06069F32B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20523F-024E-CCFD-489D-D1B31A13A4C5}"/>
              </a:ext>
            </a:extLst>
          </p:cNvPr>
          <p:cNvSpPr>
            <a:spLocks noGrp="1"/>
          </p:cNvSpPr>
          <p:nvPr>
            <p:ph type="sldNum" sz="quarter" idx="12"/>
          </p:nvPr>
        </p:nvSpPr>
        <p:spPr/>
        <p:txBody>
          <a:bodyPr/>
          <a:lstStyle/>
          <a:p>
            <a:fld id="{DECC2C4A-6109-467D-BF4F-F7077A820F91}" type="slidenum">
              <a:rPr lang="en-GB" smtClean="0"/>
              <a:t>‹#›</a:t>
            </a:fld>
            <a:endParaRPr lang="en-GB"/>
          </a:p>
        </p:txBody>
      </p:sp>
    </p:spTree>
    <p:extLst>
      <p:ext uri="{BB962C8B-B14F-4D97-AF65-F5344CB8AC3E}">
        <p14:creationId xmlns:p14="http://schemas.microsoft.com/office/powerpoint/2010/main" val="1660607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BA84A-10A8-A393-8164-B9D6FE758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5E92C0B-F5B6-E82F-3FF0-B0D4CABAAD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0BE4526-A168-85E6-47EB-4848BF5E8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52D9EF-8B17-2E90-73AC-E91C10DC4975}"/>
              </a:ext>
            </a:extLst>
          </p:cNvPr>
          <p:cNvSpPr>
            <a:spLocks noGrp="1"/>
          </p:cNvSpPr>
          <p:nvPr>
            <p:ph type="dt" sz="half" idx="10"/>
          </p:nvPr>
        </p:nvSpPr>
        <p:spPr/>
        <p:txBody>
          <a:bodyPr/>
          <a:lstStyle/>
          <a:p>
            <a:fld id="{F8C60AF8-2E83-45AE-8CCD-0A2EACE8192C}" type="datetimeFigureOut">
              <a:rPr lang="en-GB" smtClean="0"/>
              <a:t>06/05/2026</a:t>
            </a:fld>
            <a:endParaRPr lang="en-GB"/>
          </a:p>
        </p:txBody>
      </p:sp>
      <p:sp>
        <p:nvSpPr>
          <p:cNvPr id="6" name="Footer Placeholder 5">
            <a:extLst>
              <a:ext uri="{FF2B5EF4-FFF2-40B4-BE49-F238E27FC236}">
                <a16:creationId xmlns:a16="http://schemas.microsoft.com/office/drawing/2014/main" id="{21CA2710-3B86-92B4-8B10-C2BB25FD9B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6EDEBE-1E88-7347-C4EA-2E717A47EA8A}"/>
              </a:ext>
            </a:extLst>
          </p:cNvPr>
          <p:cNvSpPr>
            <a:spLocks noGrp="1"/>
          </p:cNvSpPr>
          <p:nvPr>
            <p:ph type="sldNum" sz="quarter" idx="12"/>
          </p:nvPr>
        </p:nvSpPr>
        <p:spPr/>
        <p:txBody>
          <a:bodyPr/>
          <a:lstStyle/>
          <a:p>
            <a:fld id="{DECC2C4A-6109-467D-BF4F-F7077A820F91}" type="slidenum">
              <a:rPr lang="en-GB" smtClean="0"/>
              <a:t>‹#›</a:t>
            </a:fld>
            <a:endParaRPr lang="en-GB"/>
          </a:p>
        </p:txBody>
      </p:sp>
    </p:spTree>
    <p:extLst>
      <p:ext uri="{BB962C8B-B14F-4D97-AF65-F5344CB8AC3E}">
        <p14:creationId xmlns:p14="http://schemas.microsoft.com/office/powerpoint/2010/main" val="1138555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56CAF0-32AD-401D-9478-F2357D12EF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3D0F8B-B5DE-7349-831D-B884A879C3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A7C5DE-E8F9-58FA-B331-E4F00B188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8C60AF8-2E83-45AE-8CCD-0A2EACE8192C}" type="datetimeFigureOut">
              <a:rPr lang="en-GB" smtClean="0"/>
              <a:t>06/05/2026</a:t>
            </a:fld>
            <a:endParaRPr lang="en-GB"/>
          </a:p>
        </p:txBody>
      </p:sp>
      <p:sp>
        <p:nvSpPr>
          <p:cNvPr id="5" name="Footer Placeholder 4">
            <a:extLst>
              <a:ext uri="{FF2B5EF4-FFF2-40B4-BE49-F238E27FC236}">
                <a16:creationId xmlns:a16="http://schemas.microsoft.com/office/drawing/2014/main" id="{21544BFF-F02D-71B4-255B-D427BE7417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66DDA59-A081-E1D9-D943-668636D8F5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CC2C4A-6109-467D-BF4F-F7077A820F91}" type="slidenum">
              <a:rPr lang="en-GB" smtClean="0"/>
              <a:t>‹#›</a:t>
            </a:fld>
            <a:endParaRPr lang="en-GB"/>
          </a:p>
        </p:txBody>
      </p:sp>
    </p:spTree>
    <p:extLst>
      <p:ext uri="{BB962C8B-B14F-4D97-AF65-F5344CB8AC3E}">
        <p14:creationId xmlns:p14="http://schemas.microsoft.com/office/powerpoint/2010/main" val="396181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learning@rmg.co.uk"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695D4-0D6C-14C2-5E60-CD6968376B18}"/>
              </a:ext>
            </a:extLst>
          </p:cNvPr>
          <p:cNvSpPr>
            <a:spLocks noGrp="1"/>
          </p:cNvSpPr>
          <p:nvPr>
            <p:ph type="title"/>
          </p:nvPr>
        </p:nvSpPr>
        <p:spPr/>
        <p:txBody>
          <a:bodyPr/>
          <a:lstStyle/>
          <a:p>
            <a:r>
              <a:rPr lang="en-GB" dirty="0">
                <a:latin typeface="Calibri"/>
                <a:ea typeface="Calibri"/>
                <a:cs typeface="Calibri"/>
              </a:rPr>
              <a:t>Sample social story for schools </a:t>
            </a:r>
          </a:p>
        </p:txBody>
      </p:sp>
      <p:sp>
        <p:nvSpPr>
          <p:cNvPr id="3" name="Content Placeholder 2">
            <a:extLst>
              <a:ext uri="{FF2B5EF4-FFF2-40B4-BE49-F238E27FC236}">
                <a16:creationId xmlns:a16="http://schemas.microsoft.com/office/drawing/2014/main" id="{C28AB2AD-DF78-9437-CFDC-26346577D035}"/>
              </a:ext>
            </a:extLst>
          </p:cNvPr>
          <p:cNvSpPr>
            <a:spLocks noGrp="1"/>
          </p:cNvSpPr>
          <p:nvPr>
            <p:ph idx="1"/>
          </p:nvPr>
        </p:nvSpPr>
        <p:spPr>
          <a:xfrm>
            <a:off x="838200" y="1863524"/>
            <a:ext cx="10515600" cy="4313439"/>
          </a:xfrm>
        </p:spPr>
        <p:txBody>
          <a:bodyPr vert="horz" lIns="91440" tIns="45720" rIns="91440" bIns="45720" rtlCol="0" anchor="t">
            <a:normAutofit fontScale="85000" lnSpcReduction="10000"/>
          </a:bodyPr>
          <a:lstStyle/>
          <a:p>
            <a:pPr marL="0" indent="0">
              <a:lnSpc>
                <a:spcPct val="120000"/>
              </a:lnSpc>
              <a:buNone/>
            </a:pPr>
            <a:r>
              <a:rPr lang="en-GB" dirty="0">
                <a:latin typeface="Calibri"/>
                <a:ea typeface="Calibri"/>
                <a:cs typeface="Calibri"/>
              </a:rPr>
              <a:t>You can use this social story to help young people transition before and during a visit to the National Maritime Museum.</a:t>
            </a:r>
          </a:p>
          <a:p>
            <a:pPr marL="0" indent="0">
              <a:lnSpc>
                <a:spcPct val="120000"/>
              </a:lnSpc>
              <a:buNone/>
            </a:pPr>
            <a:r>
              <a:rPr lang="en-GB" dirty="0">
                <a:latin typeface="Calibri"/>
                <a:ea typeface="Calibri"/>
                <a:cs typeface="Calibri"/>
              </a:rPr>
              <a:t>The slides give multiple examples of activities and spaces you may visit, feel free to alter this presentation to suit your specific visit (for example, check which entrance you may use for the museum and remove the alternative slides).</a:t>
            </a:r>
            <a:endParaRPr lang="en-GB" dirty="0">
              <a:latin typeface="Calibri" panose="020F0502020204030204" pitchFamily="34" charset="0"/>
              <a:ea typeface="Calibri"/>
              <a:cs typeface="Calibri" panose="020F0502020204030204" pitchFamily="34" charset="0"/>
            </a:endParaRPr>
          </a:p>
          <a:p>
            <a:pPr marL="0" indent="0">
              <a:lnSpc>
                <a:spcPct val="120000"/>
              </a:lnSpc>
              <a:buNone/>
            </a:pPr>
            <a:r>
              <a:rPr lang="en-GB" dirty="0">
                <a:latin typeface="Calibri"/>
                <a:ea typeface="Calibri"/>
                <a:cs typeface="Calibri"/>
              </a:rPr>
              <a:t>From time to time our galleries need to undergo maintenance and we regularly update exhibition offerings. If there is a particular gallery or exhibition you are planning to visit and you would like an up-to-date image, please contact our Learning team (</a:t>
            </a:r>
            <a:r>
              <a:rPr lang="en-GB" dirty="0">
                <a:latin typeface="Calibri"/>
                <a:ea typeface="Calibri"/>
                <a:cs typeface="Calibri"/>
                <a:hlinkClick r:id="rId2"/>
              </a:rPr>
              <a:t>learning@rmg.co.uk</a:t>
            </a:r>
            <a:r>
              <a:rPr lang="en-GB" dirty="0">
                <a:latin typeface="Calibri"/>
                <a:ea typeface="Calibri"/>
                <a:cs typeface="Calibri"/>
              </a:rPr>
              <a:t>) who can provide assistance.</a:t>
            </a:r>
          </a:p>
        </p:txBody>
      </p:sp>
    </p:spTree>
    <p:extLst>
      <p:ext uri="{BB962C8B-B14F-4D97-AF65-F5344CB8AC3E}">
        <p14:creationId xmlns:p14="http://schemas.microsoft.com/office/powerpoint/2010/main" val="2007086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D98B5-C2AA-00B5-7F1E-AA9119B4B404}"/>
              </a:ext>
            </a:extLst>
          </p:cNvPr>
          <p:cNvSpPr>
            <a:spLocks noGrp="1"/>
          </p:cNvSpPr>
          <p:nvPr>
            <p:ph type="title"/>
          </p:nvPr>
        </p:nvSpPr>
        <p:spPr>
          <a:xfrm>
            <a:off x="1423686" y="441702"/>
            <a:ext cx="9363919" cy="1005917"/>
          </a:xfrm>
        </p:spPr>
        <p:txBody>
          <a:bodyPr>
            <a:normAutofit/>
          </a:bodyPr>
          <a:lstStyle/>
          <a:p>
            <a:pPr algn="ctr"/>
            <a:r>
              <a:rPr lang="en-GB" sz="3200" dirty="0">
                <a:latin typeface="Calibri"/>
                <a:ea typeface="Calibri"/>
                <a:cs typeface="Calibri"/>
              </a:rPr>
              <a:t>We will walk through the Museum together</a:t>
            </a:r>
          </a:p>
        </p:txBody>
      </p:sp>
      <p:pic>
        <p:nvPicPr>
          <p:cNvPr id="4100" name="Picture 4" descr="Photograph of a group of people, including children and adults, walking through a museum with a large, ornate golden artifact displayed on the right. ">
            <a:extLst>
              <a:ext uri="{FF2B5EF4-FFF2-40B4-BE49-F238E27FC236}">
                <a16:creationId xmlns:a16="http://schemas.microsoft.com/office/drawing/2014/main" id="{039B32B9-C367-E1C0-3DE4-933536213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599" y="1447619"/>
            <a:ext cx="8108092" cy="4594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345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82D46-AA71-94C1-2605-09082F8CB9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7CD353-0F53-2F70-B031-18CEB23C9706}"/>
              </a:ext>
            </a:extLst>
          </p:cNvPr>
          <p:cNvSpPr>
            <a:spLocks noGrp="1"/>
          </p:cNvSpPr>
          <p:nvPr>
            <p:ph type="title"/>
          </p:nvPr>
        </p:nvSpPr>
        <p:spPr>
          <a:xfrm>
            <a:off x="1435261" y="462988"/>
            <a:ext cx="9340769" cy="865107"/>
          </a:xfrm>
        </p:spPr>
        <p:txBody>
          <a:bodyPr>
            <a:normAutofit/>
          </a:bodyPr>
          <a:lstStyle/>
          <a:p>
            <a:pPr algn="ctr"/>
            <a:r>
              <a:rPr lang="en-GB" sz="3200" dirty="0">
                <a:latin typeface="Calibri"/>
                <a:ea typeface="Calibri"/>
                <a:cs typeface="Calibri"/>
              </a:rPr>
              <a:t>We will visit the Voyagers gallery</a:t>
            </a:r>
          </a:p>
        </p:txBody>
      </p:sp>
      <p:pic>
        <p:nvPicPr>
          <p:cNvPr id="4" name="Picture 3" descr="Photograph of a museum exhibit showcasing maritime artifacts organized under categories labeled &quot;Trade&quot; and &quot;Loss,&quot; with various ship models, tools, and paintings displayed in glass cases along a wooden wall. ">
            <a:extLst>
              <a:ext uri="{FF2B5EF4-FFF2-40B4-BE49-F238E27FC236}">
                <a16:creationId xmlns:a16="http://schemas.microsoft.com/office/drawing/2014/main" id="{D6A7C450-A700-9010-EBF1-14B3BF1BEF41}"/>
              </a:ext>
            </a:extLst>
          </p:cNvPr>
          <p:cNvPicPr>
            <a:picLocks noChangeAspect="1"/>
          </p:cNvPicPr>
          <p:nvPr/>
        </p:nvPicPr>
        <p:blipFill>
          <a:blip r:embed="rId3"/>
          <a:stretch>
            <a:fillRect/>
          </a:stretch>
        </p:blipFill>
        <p:spPr>
          <a:xfrm>
            <a:off x="2731431" y="1438170"/>
            <a:ext cx="6729137" cy="4262361"/>
          </a:xfrm>
          <a:prstGeom prst="rect">
            <a:avLst/>
          </a:prstGeom>
        </p:spPr>
      </p:pic>
    </p:spTree>
    <p:extLst>
      <p:ext uri="{BB962C8B-B14F-4D97-AF65-F5344CB8AC3E}">
        <p14:creationId xmlns:p14="http://schemas.microsoft.com/office/powerpoint/2010/main" val="2236664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C4E87-FA7F-FFCF-52FB-A8AD409E6EAB}"/>
              </a:ext>
            </a:extLst>
          </p:cNvPr>
          <p:cNvSpPr txBox="1"/>
          <p:nvPr/>
        </p:nvSpPr>
        <p:spPr>
          <a:xfrm>
            <a:off x="1423686" y="599188"/>
            <a:ext cx="9375494" cy="584775"/>
          </a:xfrm>
          <a:prstGeom prst="rect">
            <a:avLst/>
          </a:prstGeom>
          <a:noFill/>
        </p:spPr>
        <p:txBody>
          <a:bodyPr wrap="square" rtlCol="0">
            <a:spAutoFit/>
          </a:bodyPr>
          <a:lstStyle/>
          <a:p>
            <a:pPr algn="ctr"/>
            <a:r>
              <a:rPr lang="en-GB" sz="3200" dirty="0">
                <a:latin typeface="Calibri"/>
                <a:ea typeface="Calibri"/>
                <a:cs typeface="Calibri"/>
              </a:rPr>
              <a:t>We can play in the Ahoy Gallery </a:t>
            </a:r>
          </a:p>
        </p:txBody>
      </p:sp>
      <p:pic>
        <p:nvPicPr>
          <p:cNvPr id="3" name="Picture 2" descr="Photograph of an interactive indoor exhibit designed for children, featuring a large artificial palm tree, a boat steering wheel, and a water-themed play area with colorful floating shapes. ">
            <a:extLst>
              <a:ext uri="{FF2B5EF4-FFF2-40B4-BE49-F238E27FC236}">
                <a16:creationId xmlns:a16="http://schemas.microsoft.com/office/drawing/2014/main" id="{CB3A1AAB-BB3E-EBDE-0D93-0B67DE9A4B15}"/>
              </a:ext>
            </a:extLst>
          </p:cNvPr>
          <p:cNvPicPr>
            <a:picLocks noChangeAspect="1"/>
          </p:cNvPicPr>
          <p:nvPr/>
        </p:nvPicPr>
        <p:blipFill>
          <a:blip r:embed="rId3"/>
          <a:stretch>
            <a:fillRect/>
          </a:stretch>
        </p:blipFill>
        <p:spPr>
          <a:xfrm>
            <a:off x="2522935" y="1401436"/>
            <a:ext cx="7146129" cy="4756296"/>
          </a:xfrm>
          <a:prstGeom prst="rect">
            <a:avLst/>
          </a:prstGeom>
        </p:spPr>
      </p:pic>
    </p:spTree>
    <p:extLst>
      <p:ext uri="{BB962C8B-B14F-4D97-AF65-F5344CB8AC3E}">
        <p14:creationId xmlns:p14="http://schemas.microsoft.com/office/powerpoint/2010/main" val="4149754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6D946-4CA8-CE69-BA53-6064222C132A}"/>
              </a:ext>
            </a:extLst>
          </p:cNvPr>
          <p:cNvSpPr>
            <a:spLocks noGrp="1"/>
          </p:cNvSpPr>
          <p:nvPr>
            <p:ph type="title"/>
          </p:nvPr>
        </p:nvSpPr>
        <p:spPr>
          <a:xfrm>
            <a:off x="1435260" y="426909"/>
            <a:ext cx="9352345" cy="667264"/>
          </a:xfrm>
        </p:spPr>
        <p:txBody>
          <a:bodyPr>
            <a:normAutofit/>
          </a:bodyPr>
          <a:lstStyle/>
          <a:p>
            <a:pPr algn="ctr"/>
            <a:r>
              <a:rPr lang="en-GB" sz="3200" dirty="0">
                <a:latin typeface="Calibri"/>
                <a:ea typeface="Calibri"/>
                <a:cs typeface="Calibri"/>
              </a:rPr>
              <a:t>We will have lunch in the Learning Space </a:t>
            </a:r>
          </a:p>
        </p:txBody>
      </p:sp>
      <p:pic>
        <p:nvPicPr>
          <p:cNvPr id="3074" name="Picture 2" descr="Photograph of a modern room with long tables and benches arranged in two rows, featuring large black numbers 1 through 7 on white panels along one wall.">
            <a:extLst>
              <a:ext uri="{FF2B5EF4-FFF2-40B4-BE49-F238E27FC236}">
                <a16:creationId xmlns:a16="http://schemas.microsoft.com/office/drawing/2014/main" id="{D13E09DC-6B1D-D211-129E-F99433F04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091" y="1490632"/>
            <a:ext cx="6248682" cy="4157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976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16623-E8C1-3E59-5FAE-F13F7F907D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B322CF-28FA-969C-834C-8EA31D2C1240}"/>
              </a:ext>
            </a:extLst>
          </p:cNvPr>
          <p:cNvSpPr>
            <a:spLocks noGrp="1"/>
          </p:cNvSpPr>
          <p:nvPr>
            <p:ph type="title"/>
          </p:nvPr>
        </p:nvSpPr>
        <p:spPr>
          <a:xfrm>
            <a:off x="1435261" y="598033"/>
            <a:ext cx="9266903" cy="779353"/>
          </a:xfrm>
        </p:spPr>
        <p:txBody>
          <a:bodyPr>
            <a:normAutofit/>
          </a:bodyPr>
          <a:lstStyle/>
          <a:p>
            <a:pPr algn="ctr"/>
            <a:r>
              <a:rPr lang="en-GB" sz="3200" dirty="0">
                <a:latin typeface="Calibri"/>
                <a:ea typeface="Calibri"/>
                <a:cs typeface="Calibri"/>
              </a:rPr>
              <a:t>We will have lunch in the Rethink space  </a:t>
            </a:r>
          </a:p>
        </p:txBody>
      </p:sp>
      <p:pic>
        <p:nvPicPr>
          <p:cNvPr id="3" name="Picture 2" descr="Photograph of a modern, spacious room featuring a large, cube-shaped shelving unit with blue and light blue panels on the left and a seating area with green chairs and gray tables in the background.">
            <a:extLst>
              <a:ext uri="{FF2B5EF4-FFF2-40B4-BE49-F238E27FC236}">
                <a16:creationId xmlns:a16="http://schemas.microsoft.com/office/drawing/2014/main" id="{99B41073-2A8C-EA6F-4CA3-0B4917B793B6}"/>
              </a:ext>
            </a:extLst>
          </p:cNvPr>
          <p:cNvPicPr>
            <a:picLocks noChangeAspect="1"/>
          </p:cNvPicPr>
          <p:nvPr/>
        </p:nvPicPr>
        <p:blipFill>
          <a:blip r:embed="rId3"/>
          <a:stretch>
            <a:fillRect/>
          </a:stretch>
        </p:blipFill>
        <p:spPr>
          <a:xfrm>
            <a:off x="1462548" y="1707201"/>
            <a:ext cx="9266903" cy="4207027"/>
          </a:xfrm>
          <a:prstGeom prst="rect">
            <a:avLst/>
          </a:prstGeom>
        </p:spPr>
      </p:pic>
    </p:spTree>
    <p:extLst>
      <p:ext uri="{BB962C8B-B14F-4D97-AF65-F5344CB8AC3E}">
        <p14:creationId xmlns:p14="http://schemas.microsoft.com/office/powerpoint/2010/main" val="1973146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EAF98-F460-3066-C390-26740A56C6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D46158-A0FE-8F02-5424-AED272381578}"/>
              </a:ext>
            </a:extLst>
          </p:cNvPr>
          <p:cNvSpPr>
            <a:spLocks noGrp="1"/>
          </p:cNvSpPr>
          <p:nvPr>
            <p:ph type="title"/>
          </p:nvPr>
        </p:nvSpPr>
        <p:spPr>
          <a:xfrm>
            <a:off x="1408253" y="308650"/>
            <a:ext cx="9375494" cy="790946"/>
          </a:xfrm>
        </p:spPr>
        <p:txBody>
          <a:bodyPr>
            <a:normAutofit/>
          </a:bodyPr>
          <a:lstStyle/>
          <a:p>
            <a:pPr algn="ctr"/>
            <a:r>
              <a:rPr lang="en-GB" sz="3200" dirty="0">
                <a:latin typeface="Calibri"/>
                <a:ea typeface="Calibri"/>
                <a:cs typeface="Calibri"/>
              </a:rPr>
              <a:t>We can play in the All Hands Gallery</a:t>
            </a:r>
          </a:p>
        </p:txBody>
      </p:sp>
      <p:pic>
        <p:nvPicPr>
          <p:cNvPr id="4" name="Picture 3" descr="Photograph of an indoor maritime museum exhibit featuring large, colorful ship figureheads displayed on white pedestals.">
            <a:extLst>
              <a:ext uri="{FF2B5EF4-FFF2-40B4-BE49-F238E27FC236}">
                <a16:creationId xmlns:a16="http://schemas.microsoft.com/office/drawing/2014/main" id="{73198FC9-5FD9-7944-1E73-F9E4AAC48697}"/>
              </a:ext>
            </a:extLst>
          </p:cNvPr>
          <p:cNvPicPr>
            <a:picLocks noChangeAspect="1"/>
          </p:cNvPicPr>
          <p:nvPr/>
        </p:nvPicPr>
        <p:blipFill>
          <a:blip r:embed="rId3"/>
          <a:stretch>
            <a:fillRect/>
          </a:stretch>
        </p:blipFill>
        <p:spPr>
          <a:xfrm>
            <a:off x="1782501" y="1341105"/>
            <a:ext cx="8626997" cy="4749499"/>
          </a:xfrm>
          <a:prstGeom prst="rect">
            <a:avLst/>
          </a:prstGeom>
        </p:spPr>
      </p:pic>
    </p:spTree>
    <p:extLst>
      <p:ext uri="{BB962C8B-B14F-4D97-AF65-F5344CB8AC3E}">
        <p14:creationId xmlns:p14="http://schemas.microsoft.com/office/powerpoint/2010/main" val="1250481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F5E9B-1FA5-D53C-886F-8B3DBAB155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57A5D1-94D6-C248-5B84-95EEABDAAEE6}"/>
              </a:ext>
            </a:extLst>
          </p:cNvPr>
          <p:cNvSpPr>
            <a:spLocks noGrp="1"/>
          </p:cNvSpPr>
          <p:nvPr>
            <p:ph type="title"/>
          </p:nvPr>
        </p:nvSpPr>
        <p:spPr>
          <a:xfrm>
            <a:off x="1425615" y="579621"/>
            <a:ext cx="9340770" cy="743699"/>
          </a:xfrm>
        </p:spPr>
        <p:txBody>
          <a:bodyPr>
            <a:normAutofit/>
          </a:bodyPr>
          <a:lstStyle/>
          <a:p>
            <a:pPr algn="ctr"/>
            <a:r>
              <a:rPr lang="en-GB" sz="3200" dirty="0">
                <a:latin typeface="Calibri"/>
                <a:ea typeface="Calibri"/>
                <a:cs typeface="Calibri"/>
              </a:rPr>
              <a:t>We can play in the Cove playground</a:t>
            </a:r>
          </a:p>
        </p:txBody>
      </p:sp>
      <p:pic>
        <p:nvPicPr>
          <p:cNvPr id="10242" name="Picture 2" descr="Photograph of a shark-shaped playground structure designed as a slide with a child sliding down from its open mouth.">
            <a:extLst>
              <a:ext uri="{FF2B5EF4-FFF2-40B4-BE49-F238E27FC236}">
                <a16:creationId xmlns:a16="http://schemas.microsoft.com/office/drawing/2014/main" id="{1EC6CD45-A57E-0E7C-392D-8C54DF7CB9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4494" y="1844374"/>
            <a:ext cx="6043011" cy="4027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672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DF538-92EE-7F9D-5057-EBE059323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079D3-FFBD-D73F-A47F-45A65F92AEC9}"/>
              </a:ext>
            </a:extLst>
          </p:cNvPr>
          <p:cNvSpPr>
            <a:spLocks noGrp="1"/>
          </p:cNvSpPr>
          <p:nvPr>
            <p:ph type="title"/>
          </p:nvPr>
        </p:nvSpPr>
        <p:spPr>
          <a:xfrm>
            <a:off x="1414040" y="541874"/>
            <a:ext cx="9363919" cy="786651"/>
          </a:xfrm>
        </p:spPr>
        <p:txBody>
          <a:bodyPr>
            <a:normAutofit/>
          </a:bodyPr>
          <a:lstStyle/>
          <a:p>
            <a:pPr algn="ctr"/>
            <a:r>
              <a:rPr lang="en-GB" sz="3200" dirty="0">
                <a:latin typeface="Calibri"/>
                <a:ea typeface="Calibri"/>
                <a:cs typeface="Calibri"/>
              </a:rPr>
              <a:t>We can play on the Ocean Map</a:t>
            </a:r>
          </a:p>
        </p:txBody>
      </p:sp>
      <p:pic>
        <p:nvPicPr>
          <p:cNvPr id="4" name="Picture 3" descr="Photograph of an indoor exhibition space featuring a large floor map of the ocean surrounded by seating areas with stools and tables. Colorful informational banners hang from the ceiling, and the space is enclosed by a glass roof structure.">
            <a:extLst>
              <a:ext uri="{FF2B5EF4-FFF2-40B4-BE49-F238E27FC236}">
                <a16:creationId xmlns:a16="http://schemas.microsoft.com/office/drawing/2014/main" id="{0A72942F-3312-06C4-65D6-BCD51A778400}"/>
              </a:ext>
            </a:extLst>
          </p:cNvPr>
          <p:cNvPicPr>
            <a:picLocks noChangeAspect="1"/>
          </p:cNvPicPr>
          <p:nvPr/>
        </p:nvPicPr>
        <p:blipFill>
          <a:blip r:embed="rId2"/>
          <a:srcRect l="2915" t="26689" r="3042" b="16892"/>
          <a:stretch>
            <a:fillRect/>
          </a:stretch>
        </p:blipFill>
        <p:spPr>
          <a:xfrm>
            <a:off x="1710620" y="1685998"/>
            <a:ext cx="8770757" cy="3947650"/>
          </a:xfrm>
          <a:prstGeom prst="rect">
            <a:avLst/>
          </a:prstGeom>
        </p:spPr>
      </p:pic>
    </p:spTree>
    <p:extLst>
      <p:ext uri="{BB962C8B-B14F-4D97-AF65-F5344CB8AC3E}">
        <p14:creationId xmlns:p14="http://schemas.microsoft.com/office/powerpoint/2010/main" val="1884171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827" y="480871"/>
            <a:ext cx="9352346" cy="746045"/>
          </a:xfrm>
        </p:spPr>
        <p:txBody>
          <a:bodyPr>
            <a:normAutofit/>
          </a:bodyPr>
          <a:lstStyle/>
          <a:p>
            <a:pPr algn="ctr"/>
            <a:r>
              <a:rPr lang="en-GB" sz="3200" dirty="0">
                <a:latin typeface="Calibri"/>
                <a:ea typeface="Calibri"/>
                <a:cs typeface="Calibri"/>
              </a:rPr>
              <a:t>Then it will be time to get back on the bus...</a:t>
            </a:r>
          </a:p>
        </p:txBody>
      </p:sp>
      <p:pic>
        <p:nvPicPr>
          <p:cNvPr id="4" name="Picture 2" descr="Photograph of a white coach bus parked on a street with route number 660 and destination Skegness displayed on the front electronic sign.">
            <a:extLst>
              <a:ext uri="{FF2B5EF4-FFF2-40B4-BE49-F238E27FC236}">
                <a16:creationId xmlns:a16="http://schemas.microsoft.com/office/drawing/2014/main" id="{346F6917-6335-4CA9-8BA1-0448109CC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9676" y="1642934"/>
            <a:ext cx="5832648" cy="4444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33534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1402" y="527170"/>
            <a:ext cx="9329196" cy="746045"/>
          </a:xfrm>
        </p:spPr>
        <p:txBody>
          <a:bodyPr>
            <a:normAutofit/>
          </a:bodyPr>
          <a:lstStyle/>
          <a:p>
            <a:pPr algn="ctr"/>
            <a:r>
              <a:rPr lang="en-GB" sz="3200" dirty="0">
                <a:latin typeface="Calibri"/>
                <a:ea typeface="Calibri"/>
                <a:cs typeface="Calibri"/>
              </a:rPr>
              <a:t>...and come back to school.</a:t>
            </a:r>
          </a:p>
        </p:txBody>
      </p:sp>
      <p:sp>
        <p:nvSpPr>
          <p:cNvPr id="7" name="Rectangle 6">
            <a:extLst>
              <a:ext uri="{FF2B5EF4-FFF2-40B4-BE49-F238E27FC236}">
                <a16:creationId xmlns:a16="http://schemas.microsoft.com/office/drawing/2014/main" id="{A41F7948-D6B2-BF8C-AA5B-4063E749DD9F}"/>
              </a:ext>
              <a:ext uri="{C183D7F6-B498-43B3-948B-1728B52AA6E4}">
                <adec:decorative xmlns:adec="http://schemas.microsoft.com/office/drawing/2017/decorative" val="1"/>
              </a:ext>
            </a:extLst>
          </p:cNvPr>
          <p:cNvSpPr/>
          <p:nvPr/>
        </p:nvSpPr>
        <p:spPr>
          <a:xfrm>
            <a:off x="3956462" y="2426754"/>
            <a:ext cx="3969336" cy="28656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Calibri"/>
                <a:ea typeface="Calibri"/>
                <a:cs typeface="Calibri"/>
              </a:rPr>
              <a:t>Replace this with an image of your school</a:t>
            </a:r>
          </a:p>
        </p:txBody>
      </p:sp>
    </p:spTree>
    <p:extLst>
      <p:ext uri="{BB962C8B-B14F-4D97-AF65-F5344CB8AC3E}">
        <p14:creationId xmlns:p14="http://schemas.microsoft.com/office/powerpoint/2010/main" val="4064417725"/>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736327C-E9E2-2C81-355F-73BB1EBCCBCE}"/>
              </a:ext>
            </a:extLst>
          </p:cNvPr>
          <p:cNvSpPr txBox="1">
            <a:spLocks/>
          </p:cNvSpPr>
          <p:nvPr/>
        </p:nvSpPr>
        <p:spPr>
          <a:xfrm>
            <a:off x="1425614" y="509286"/>
            <a:ext cx="9340771" cy="10033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effectLst/>
                <a:latin typeface="Calibri"/>
                <a:ea typeface="Calibri"/>
                <a:cs typeface="Calibri"/>
              </a:rPr>
              <a:t>We are going to visit the National Maritime Museum in Greenwich</a:t>
            </a:r>
            <a:endParaRPr lang="en-GB" sz="3200" dirty="0">
              <a:effectLst/>
              <a:latin typeface="Calibri"/>
              <a:ea typeface="Calibri"/>
              <a:cs typeface="Calibri"/>
            </a:endParaRPr>
          </a:p>
        </p:txBody>
      </p:sp>
      <p:pic>
        <p:nvPicPr>
          <p:cNvPr id="1026" name="Picture 2" descr="Photograph of the large, white National Maritime Museum building, which has a classical architectural style with large columns, ornate carvings, and two large anchors flanking the entrance.">
            <a:extLst>
              <a:ext uri="{FF2B5EF4-FFF2-40B4-BE49-F238E27FC236}">
                <a16:creationId xmlns:a16="http://schemas.microsoft.com/office/drawing/2014/main" id="{DD05459C-0181-5A8E-CBC9-907305319B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24" b="17068"/>
          <a:stretch>
            <a:fillRect/>
          </a:stretch>
        </p:blipFill>
        <p:spPr bwMode="auto">
          <a:xfrm>
            <a:off x="3156257" y="1810821"/>
            <a:ext cx="5879485" cy="426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2125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2111" y="375245"/>
            <a:ext cx="9352346" cy="1096070"/>
          </a:xfrm>
        </p:spPr>
        <p:txBody>
          <a:bodyPr>
            <a:normAutofit/>
          </a:bodyPr>
          <a:lstStyle/>
          <a:p>
            <a:pPr algn="ctr"/>
            <a:r>
              <a:rPr lang="en-GB" sz="3200" dirty="0">
                <a:latin typeface="Calibri"/>
                <a:ea typeface="Calibri"/>
                <a:cs typeface="Calibri"/>
              </a:rPr>
              <a:t>We are going on white buses / on the train / on the bus / we are walking </a:t>
            </a:r>
          </a:p>
        </p:txBody>
      </p:sp>
      <p:pic>
        <p:nvPicPr>
          <p:cNvPr id="2050" name="Picture 2" descr="Photograph of a white coach bus parked on a paved area with trees and a fence in the background.">
            <a:extLst>
              <a:ext uri="{FF2B5EF4-FFF2-40B4-BE49-F238E27FC236}">
                <a16:creationId xmlns:a16="http://schemas.microsoft.com/office/drawing/2014/main" id="{2F50985D-88BA-408C-A513-A2ABC1A63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1340" y="1702965"/>
            <a:ext cx="3221124" cy="24544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hotograph of a red and black train arriving at an elevated urban station platform with tracks visible below.">
            <a:extLst>
              <a:ext uri="{FF2B5EF4-FFF2-40B4-BE49-F238E27FC236}">
                <a16:creationId xmlns:a16="http://schemas.microsoft.com/office/drawing/2014/main" id="{6ABB64F5-B1DC-1229-81E5-2DF40B081C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832" y="1702965"/>
            <a:ext cx="3316431" cy="22120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otograph of red double-decker buses on a city street with tall buildings and trees in the background. ">
            <a:extLst>
              <a:ext uri="{FF2B5EF4-FFF2-40B4-BE49-F238E27FC236}">
                <a16:creationId xmlns:a16="http://schemas.microsoft.com/office/drawing/2014/main" id="{1C1A4B4C-7209-BCFC-6424-7EB7A37BD3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1340" y="4324305"/>
            <a:ext cx="3221124" cy="21484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otograph of a group of young children walking outdoors, each wearing colorful backpacks and hats, likely on a school or daycare outing.">
            <a:extLst>
              <a:ext uri="{FF2B5EF4-FFF2-40B4-BE49-F238E27FC236}">
                <a16:creationId xmlns:a16="http://schemas.microsoft.com/office/drawing/2014/main" id="{0251CA59-468E-5718-FADC-7EE77FD604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3946"/>
          <a:stretch/>
        </p:blipFill>
        <p:spPr bwMode="auto">
          <a:xfrm>
            <a:off x="6547412" y="4083142"/>
            <a:ext cx="3316431" cy="255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06553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4077-0297-AC8B-B26C-958AC5258DD0}"/>
              </a:ext>
            </a:extLst>
          </p:cNvPr>
          <p:cNvSpPr>
            <a:spLocks noGrp="1"/>
          </p:cNvSpPr>
          <p:nvPr>
            <p:ph type="title"/>
          </p:nvPr>
        </p:nvSpPr>
        <p:spPr>
          <a:xfrm>
            <a:off x="1425615" y="480871"/>
            <a:ext cx="9340770" cy="560851"/>
          </a:xfrm>
        </p:spPr>
        <p:txBody>
          <a:bodyPr>
            <a:normAutofit/>
          </a:bodyPr>
          <a:lstStyle/>
          <a:p>
            <a:pPr algn="ctr"/>
            <a:r>
              <a:rPr lang="en-GB" sz="3200" dirty="0">
                <a:latin typeface="Calibri"/>
                <a:ea typeface="Calibri"/>
                <a:cs typeface="Calibri"/>
              </a:rPr>
              <a:t>This is the entrance to the Museum</a:t>
            </a:r>
          </a:p>
        </p:txBody>
      </p:sp>
      <p:pic>
        <p:nvPicPr>
          <p:cNvPr id="3" name="Picture 2" descr="Photograph of National Maritime Museum's grand entrance featuring large white anchors on either side of the doorway and sculptures.">
            <a:extLst>
              <a:ext uri="{FF2B5EF4-FFF2-40B4-BE49-F238E27FC236}">
                <a16:creationId xmlns:a16="http://schemas.microsoft.com/office/drawing/2014/main" id="{B621F2B6-8FCE-EA00-6C51-935C9FBFF8C6}"/>
              </a:ext>
            </a:extLst>
          </p:cNvPr>
          <p:cNvPicPr>
            <a:picLocks noChangeAspect="1"/>
          </p:cNvPicPr>
          <p:nvPr/>
        </p:nvPicPr>
        <p:blipFill>
          <a:blip r:embed="rId3"/>
          <a:stretch>
            <a:fillRect/>
          </a:stretch>
        </p:blipFill>
        <p:spPr>
          <a:xfrm>
            <a:off x="2675757" y="1456672"/>
            <a:ext cx="6840486" cy="4803058"/>
          </a:xfrm>
          <a:prstGeom prst="rect">
            <a:avLst/>
          </a:prstGeom>
        </p:spPr>
      </p:pic>
    </p:spTree>
    <p:extLst>
      <p:ext uri="{BB962C8B-B14F-4D97-AF65-F5344CB8AC3E}">
        <p14:creationId xmlns:p14="http://schemas.microsoft.com/office/powerpoint/2010/main" val="3979859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3A6FA-E816-231D-2C28-C24939474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4E4A68-EC2C-D986-90E3-DA3DDCA8FCE5}"/>
              </a:ext>
            </a:extLst>
          </p:cNvPr>
          <p:cNvSpPr>
            <a:spLocks noGrp="1"/>
          </p:cNvSpPr>
          <p:nvPr>
            <p:ph type="title"/>
          </p:nvPr>
        </p:nvSpPr>
        <p:spPr>
          <a:xfrm>
            <a:off x="1435262" y="365125"/>
            <a:ext cx="9352344" cy="630298"/>
          </a:xfrm>
        </p:spPr>
        <p:txBody>
          <a:bodyPr>
            <a:normAutofit/>
          </a:bodyPr>
          <a:lstStyle/>
          <a:p>
            <a:pPr algn="ctr"/>
            <a:r>
              <a:rPr lang="en-GB" sz="3200" dirty="0">
                <a:latin typeface="Calibri"/>
                <a:ea typeface="Calibri"/>
                <a:cs typeface="Calibri"/>
              </a:rPr>
              <a:t>This is the entrance to the Museum</a:t>
            </a:r>
          </a:p>
        </p:txBody>
      </p:sp>
      <p:pic>
        <p:nvPicPr>
          <p:cNvPr id="9218" name="Picture 2" descr="Photograph of a large ship model encased in a glass bottle mounted on a white pedestal outside a modern building with glass walls and a flat roof.">
            <a:extLst>
              <a:ext uri="{FF2B5EF4-FFF2-40B4-BE49-F238E27FC236}">
                <a16:creationId xmlns:a16="http://schemas.microsoft.com/office/drawing/2014/main" id="{8AEF6FF7-72F8-342F-4F53-7C6DEFEEA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520" y="1353299"/>
            <a:ext cx="6297827" cy="4723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788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550E4-80BB-CDDC-E5C5-28CD287F36FF}"/>
              </a:ext>
            </a:extLst>
          </p:cNvPr>
          <p:cNvSpPr>
            <a:spLocks noGrp="1"/>
          </p:cNvSpPr>
          <p:nvPr>
            <p:ph type="title"/>
          </p:nvPr>
        </p:nvSpPr>
        <p:spPr>
          <a:xfrm>
            <a:off x="1412110" y="381964"/>
            <a:ext cx="9375495" cy="857311"/>
          </a:xfrm>
        </p:spPr>
        <p:txBody>
          <a:bodyPr>
            <a:normAutofit/>
          </a:bodyPr>
          <a:lstStyle/>
          <a:p>
            <a:pPr algn="ctr"/>
            <a:r>
              <a:rPr lang="en-GB" sz="3200" dirty="0">
                <a:latin typeface="Calibri"/>
                <a:ea typeface="Calibri"/>
                <a:cs typeface="Calibri"/>
              </a:rPr>
              <a:t>The people who work at the museum wear blue</a:t>
            </a:r>
          </a:p>
        </p:txBody>
      </p:sp>
      <p:pic>
        <p:nvPicPr>
          <p:cNvPr id="4098" name="Picture 2" descr="Photograph of a group of ten people standing in front of National Maritime Museum, wearing different versions of a navy blue uniform.. ">
            <a:extLst>
              <a:ext uri="{FF2B5EF4-FFF2-40B4-BE49-F238E27FC236}">
                <a16:creationId xmlns:a16="http://schemas.microsoft.com/office/drawing/2014/main" id="{57F3F612-0A84-915C-9B53-08238EE1D7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555"/>
          <a:stretch/>
        </p:blipFill>
        <p:spPr bwMode="auto">
          <a:xfrm>
            <a:off x="2022613" y="1401321"/>
            <a:ext cx="8146773" cy="449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2247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68124-FF78-CBE6-91C3-92704369536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7F73232-F8A9-EB56-06D5-26A741BA002D}"/>
              </a:ext>
            </a:extLst>
          </p:cNvPr>
          <p:cNvSpPr>
            <a:spLocks noGrp="1"/>
          </p:cNvSpPr>
          <p:nvPr>
            <p:ph type="title"/>
          </p:nvPr>
        </p:nvSpPr>
        <p:spPr>
          <a:xfrm>
            <a:off x="1408253" y="399975"/>
            <a:ext cx="9375494" cy="635736"/>
          </a:xfrm>
        </p:spPr>
        <p:txBody>
          <a:bodyPr>
            <a:normAutofit/>
          </a:bodyPr>
          <a:lstStyle/>
          <a:p>
            <a:pPr algn="ctr"/>
            <a:r>
              <a:rPr lang="en-GB" sz="3200" dirty="0">
                <a:latin typeface="Calibri"/>
                <a:ea typeface="Calibri"/>
                <a:cs typeface="Calibri"/>
              </a:rPr>
              <a:t>The inside of the Museum is also blue!</a:t>
            </a:r>
          </a:p>
        </p:txBody>
      </p:sp>
      <p:pic>
        <p:nvPicPr>
          <p:cNvPr id="3" name="Picture 2" descr="Photograph of National Maritime Museum entrance hallway featuring modern circular ceiling lights and a reception desk at the far end.">
            <a:extLst>
              <a:ext uri="{FF2B5EF4-FFF2-40B4-BE49-F238E27FC236}">
                <a16:creationId xmlns:a16="http://schemas.microsoft.com/office/drawing/2014/main" id="{A807DEDE-7EE6-1F2E-9F12-198C8B1FD706}"/>
              </a:ext>
            </a:extLst>
          </p:cNvPr>
          <p:cNvPicPr>
            <a:picLocks noChangeAspect="1"/>
          </p:cNvPicPr>
          <p:nvPr/>
        </p:nvPicPr>
        <p:blipFill>
          <a:blip r:embed="rId2"/>
          <a:srcRect t="8856" r="246" b="18266"/>
          <a:stretch>
            <a:fillRect/>
          </a:stretch>
        </p:blipFill>
        <p:spPr>
          <a:xfrm>
            <a:off x="3465324" y="1202095"/>
            <a:ext cx="4984799" cy="4851688"/>
          </a:xfrm>
          <a:prstGeom prst="rect">
            <a:avLst/>
          </a:prstGeom>
        </p:spPr>
      </p:pic>
    </p:spTree>
    <p:extLst>
      <p:ext uri="{BB962C8B-B14F-4D97-AF65-F5344CB8AC3E}">
        <p14:creationId xmlns:p14="http://schemas.microsoft.com/office/powerpoint/2010/main" val="2556033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3A251-3CE2-521D-CBF8-E22D95F631AD}"/>
              </a:ext>
            </a:extLst>
          </p:cNvPr>
          <p:cNvSpPr>
            <a:spLocks noGrp="1"/>
          </p:cNvSpPr>
          <p:nvPr>
            <p:ph type="title"/>
          </p:nvPr>
        </p:nvSpPr>
        <p:spPr>
          <a:xfrm>
            <a:off x="1446835" y="428264"/>
            <a:ext cx="9329196" cy="775503"/>
          </a:xfrm>
        </p:spPr>
        <p:txBody>
          <a:bodyPr>
            <a:normAutofit/>
          </a:bodyPr>
          <a:lstStyle/>
          <a:p>
            <a:pPr algn="ctr"/>
            <a:r>
              <a:rPr lang="en-GB" sz="3200" dirty="0">
                <a:latin typeface="Calibri"/>
                <a:ea typeface="Calibri"/>
                <a:cs typeface="Calibri"/>
              </a:rPr>
              <a:t>The National Maritime Museum is a big place </a:t>
            </a:r>
          </a:p>
        </p:txBody>
      </p:sp>
      <p:pic>
        <p:nvPicPr>
          <p:cNvPr id="4" name="Picture 3" descr="Photograph of an indoor exhibition space featuring a large, detailed floor map labeled &quot;The Ocean Map,&quot; surrounded by rows of wooden stools and tables. Colorful informational banners hang from the ceiling.">
            <a:extLst>
              <a:ext uri="{FF2B5EF4-FFF2-40B4-BE49-F238E27FC236}">
                <a16:creationId xmlns:a16="http://schemas.microsoft.com/office/drawing/2014/main" id="{E3AE30AA-1583-C89E-52DE-152DCD83DD39}"/>
              </a:ext>
            </a:extLst>
          </p:cNvPr>
          <p:cNvPicPr>
            <a:picLocks noChangeAspect="1"/>
          </p:cNvPicPr>
          <p:nvPr/>
        </p:nvPicPr>
        <p:blipFill>
          <a:blip r:embed="rId2"/>
          <a:srcRect l="2915" t="26689" r="3042" b="16892"/>
          <a:stretch>
            <a:fillRect/>
          </a:stretch>
        </p:blipFill>
        <p:spPr>
          <a:xfrm>
            <a:off x="1710621" y="1455175"/>
            <a:ext cx="8770757" cy="3947650"/>
          </a:xfrm>
          <a:prstGeom prst="rect">
            <a:avLst/>
          </a:prstGeom>
        </p:spPr>
      </p:pic>
      <p:sp>
        <p:nvSpPr>
          <p:cNvPr id="6" name="Title 1">
            <a:extLst>
              <a:ext uri="{FF2B5EF4-FFF2-40B4-BE49-F238E27FC236}">
                <a16:creationId xmlns:a16="http://schemas.microsoft.com/office/drawing/2014/main" id="{4081804D-1F9E-5919-9B2C-A2DD26B9673F}"/>
              </a:ext>
            </a:extLst>
          </p:cNvPr>
          <p:cNvSpPr txBox="1">
            <a:spLocks/>
          </p:cNvSpPr>
          <p:nvPr/>
        </p:nvSpPr>
        <p:spPr>
          <a:xfrm>
            <a:off x="3462182" y="5654233"/>
            <a:ext cx="5267633" cy="7377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latin typeface="Calibri"/>
                <a:ea typeface="Calibri"/>
                <a:cs typeface="Calibri"/>
              </a:rPr>
              <a:t>This is the Ocean Map</a:t>
            </a:r>
          </a:p>
        </p:txBody>
      </p:sp>
    </p:spTree>
    <p:extLst>
      <p:ext uri="{BB962C8B-B14F-4D97-AF65-F5344CB8AC3E}">
        <p14:creationId xmlns:p14="http://schemas.microsoft.com/office/powerpoint/2010/main" val="155063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4083-37EB-3A8A-66B4-0AFC3F627282}"/>
              </a:ext>
            </a:extLst>
          </p:cNvPr>
          <p:cNvSpPr>
            <a:spLocks noGrp="1"/>
          </p:cNvSpPr>
          <p:nvPr>
            <p:ph type="title"/>
          </p:nvPr>
        </p:nvSpPr>
        <p:spPr>
          <a:xfrm>
            <a:off x="1463233" y="300941"/>
            <a:ext cx="9312797" cy="949849"/>
          </a:xfrm>
        </p:spPr>
        <p:txBody>
          <a:bodyPr>
            <a:normAutofit/>
          </a:bodyPr>
          <a:lstStyle/>
          <a:p>
            <a:pPr algn="ctr"/>
            <a:r>
              <a:rPr lang="en-GB" sz="3200" dirty="0">
                <a:latin typeface="Calibri"/>
                <a:ea typeface="Calibri"/>
                <a:cs typeface="Calibri"/>
              </a:rPr>
              <a:t>There are lots of things to see at the Museum</a:t>
            </a:r>
          </a:p>
        </p:txBody>
      </p:sp>
      <p:pic>
        <p:nvPicPr>
          <p:cNvPr id="6147" name="Picture 3" descr="Four photographs of museum exhibits showcasing maritime and exploration themes.">
            <a:extLst>
              <a:ext uri="{FF2B5EF4-FFF2-40B4-BE49-F238E27FC236}">
                <a16:creationId xmlns:a16="http://schemas.microsoft.com/office/drawing/2014/main" id="{390779B8-4F03-9880-0DED-6C845C46D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0457" y="1422750"/>
            <a:ext cx="6918347"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977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3A7264C546AB847BAB2329BE04228B5" ma:contentTypeVersion="21" ma:contentTypeDescription="Create a new document." ma:contentTypeScope="" ma:versionID="9ef0d9642564f2da1282abd933c1d211">
  <xsd:schema xmlns:xsd="http://www.w3.org/2001/XMLSchema" xmlns:xs="http://www.w3.org/2001/XMLSchema" xmlns:p="http://schemas.microsoft.com/office/2006/metadata/properties" xmlns:ns1="http://schemas.microsoft.com/sharepoint/v3" xmlns:ns2="f16fe590-3d58-4e2f-b2fa-57b56e2b808f" xmlns:ns3="87b3024f-4582-4e85-9493-c113ea7a45e9" targetNamespace="http://schemas.microsoft.com/office/2006/metadata/properties" ma:root="true" ma:fieldsID="dd0c8028578b149ca428d50a9c42f6ac" ns1:_="" ns2:_="" ns3:_="">
    <xsd:import namespace="http://schemas.microsoft.com/sharepoint/v3"/>
    <xsd:import namespace="f16fe590-3d58-4e2f-b2fa-57b56e2b808f"/>
    <xsd:import namespace="87b3024f-4582-4e85-9493-c113ea7a45e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6fe590-3d58-4e2f-b2fa-57b56e2b80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45f6036-1884-42a7-ab13-4f03471d151f"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b3024f-4582-4e85-9493-c113ea7a45e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a20980b-c8c3-4f2b-9aad-a4296314b290}" ma:internalName="TaxCatchAll" ma:showField="CatchAllData" ma:web="87b3024f-4582-4e85-9493-c113ea7a45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f16fe590-3d58-4e2f-b2fa-57b56e2b808f">
      <Terms xmlns="http://schemas.microsoft.com/office/infopath/2007/PartnerControls"/>
    </lcf76f155ced4ddcb4097134ff3c332f>
    <TaxCatchAll xmlns="87b3024f-4582-4e85-9493-c113ea7a45e9" xsi:nil="true"/>
  </documentManagement>
</p:properties>
</file>

<file path=customXml/itemProps1.xml><?xml version="1.0" encoding="utf-8"?>
<ds:datastoreItem xmlns:ds="http://schemas.openxmlformats.org/officeDocument/2006/customXml" ds:itemID="{BC0435DF-C6D3-4765-B404-8C4AFA5E7598}">
  <ds:schemaRefs>
    <ds:schemaRef ds:uri="http://schemas.microsoft.com/sharepoint/v3/contenttype/forms"/>
  </ds:schemaRefs>
</ds:datastoreItem>
</file>

<file path=customXml/itemProps2.xml><?xml version="1.0" encoding="utf-8"?>
<ds:datastoreItem xmlns:ds="http://schemas.openxmlformats.org/officeDocument/2006/customXml" ds:itemID="{8CFB28D3-9513-4D56-9602-BD3CAD1234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16fe590-3d58-4e2f-b2fa-57b56e2b808f"/>
    <ds:schemaRef ds:uri="87b3024f-4582-4e85-9493-c113ea7a45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A95522C-4454-4487-94E7-92F772AD5D7E}">
  <ds:schemaRefs>
    <ds:schemaRef ds:uri="http://schemas.microsoft.com/sharepoint/v3"/>
    <ds:schemaRef ds:uri="http://purl.org/dc/terms/"/>
    <ds:schemaRef ds:uri="http://www.w3.org/XML/1998/namespace"/>
    <ds:schemaRef ds:uri="http://purl.org/dc/dcmitype/"/>
    <ds:schemaRef ds:uri="http://schemas.microsoft.com/office/2006/documentManagement/types"/>
    <ds:schemaRef ds:uri="87b3024f-4582-4e85-9493-c113ea7a45e9"/>
    <ds:schemaRef ds:uri="http://schemas.microsoft.com/office/infopath/2007/PartnerControls"/>
    <ds:schemaRef ds:uri="http://purl.org/dc/elements/1.1/"/>
    <ds:schemaRef ds:uri="http://schemas.openxmlformats.org/package/2006/metadata/core-properties"/>
    <ds:schemaRef ds:uri="f16fe590-3d58-4e2f-b2fa-57b56e2b808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97</TotalTime>
  <Words>427</Words>
  <Application>Microsoft Office PowerPoint</Application>
  <PresentationFormat>Widescreen</PresentationFormat>
  <Paragraphs>39</Paragraphs>
  <Slides>19</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Aptos Display</vt:lpstr>
      <vt:lpstr>Arial</vt:lpstr>
      <vt:lpstr>Calibri</vt:lpstr>
      <vt:lpstr>Office Theme</vt:lpstr>
      <vt:lpstr>Sample social story for schools </vt:lpstr>
      <vt:lpstr>PowerPoint Presentation</vt:lpstr>
      <vt:lpstr>We are going on white buses / on the train / on the bus / we are walking </vt:lpstr>
      <vt:lpstr>This is the entrance to the Museum</vt:lpstr>
      <vt:lpstr>This is the entrance to the Museum</vt:lpstr>
      <vt:lpstr>The people who work at the museum wear blue</vt:lpstr>
      <vt:lpstr>The inside of the Museum is also blue!</vt:lpstr>
      <vt:lpstr>The National Maritime Museum is a big place </vt:lpstr>
      <vt:lpstr>There are lots of things to see at the Museum</vt:lpstr>
      <vt:lpstr>We will walk through the Museum together</vt:lpstr>
      <vt:lpstr>We will visit the Voyagers gallery</vt:lpstr>
      <vt:lpstr>PowerPoint Presentation</vt:lpstr>
      <vt:lpstr>We will have lunch in the Learning Space </vt:lpstr>
      <vt:lpstr>We will have lunch in the Rethink space  </vt:lpstr>
      <vt:lpstr>We can play in the All Hands Gallery</vt:lpstr>
      <vt:lpstr>We can play in the Cove playground</vt:lpstr>
      <vt:lpstr>We can play on the Ocean Map</vt:lpstr>
      <vt:lpstr>Then it will be time to get back on the bus...</vt:lpstr>
      <vt:lpstr>...and come back to school.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Hollie Witton</dc:creator>
  <cp:lastModifiedBy>Amy Smith</cp:lastModifiedBy>
  <cp:revision>111</cp:revision>
  <dcterms:created xsi:type="dcterms:W3CDTF">2024-02-16T15:17:39Z</dcterms:created>
  <dcterms:modified xsi:type="dcterms:W3CDTF">2026-05-06T14:36:22Z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0x010100C3A7264C546AB847BAB2329BE04228B5</vt:lpwstr>
  </property>
  <property fmtid="{D5CDD505-2E9C-101B-9397-08002B2CF9AE}" pid="3" name="MediaServiceImageTags">
    <vt:lpwstr/>
  </property>
</Properties>
</file>